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59" r:id="rId8"/>
    <p:sldId id="260" r:id="rId9"/>
    <p:sldId id="261" r:id="rId10"/>
    <p:sldId id="262" r:id="rId11"/>
    <p:sldId id="263" r:id="rId12"/>
    <p:sldId id="264" r:id="rId13"/>
    <p:sldId id="268" r:id="rId14"/>
    <p:sldId id="269" r:id="rId15"/>
    <p:sldId id="265" r:id="rId16"/>
    <p:sldId id="270"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91" autoAdjust="0"/>
  </p:normalViewPr>
  <p:slideViewPr>
    <p:cSldViewPr snapToGrid="0" showGuides="1">
      <p:cViewPr varScale="1">
        <p:scale>
          <a:sx n="91" d="100"/>
          <a:sy n="91" d="100"/>
        </p:scale>
        <p:origin x="534" y="90"/>
      </p:cViewPr>
      <p:guideLst>
        <p:guide pos="3840"/>
        <p:guide orient="horz" pos="2160"/>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298-47CF-9DB4-6096611516B7}"/>
              </c:ext>
            </c:extLst>
          </c:dPt>
          <c:dPt>
            <c:idx val="1"/>
            <c:bubble3D val="0"/>
            <c:spPr>
              <a:solidFill>
                <a:schemeClr val="accent2"/>
              </a:solidFill>
              <a:ln w="19050">
                <a:noFill/>
              </a:ln>
              <a:effectLst/>
            </c:spPr>
            <c:extLst>
              <c:ext xmlns:c16="http://schemas.microsoft.com/office/drawing/2014/chart" uri="{C3380CC4-5D6E-409C-BE32-E72D297353CC}">
                <c16:uniqueId val="{00000003-7298-47CF-9DB4-6096611516B7}"/>
              </c:ext>
            </c:extLst>
          </c:dPt>
          <c:dPt>
            <c:idx val="2"/>
            <c:bubble3D val="0"/>
            <c:spPr>
              <a:solidFill>
                <a:schemeClr val="accent3"/>
              </a:solidFill>
              <a:ln w="19050">
                <a:noFill/>
              </a:ln>
              <a:effectLst/>
            </c:spPr>
            <c:extLst>
              <c:ext xmlns:c16="http://schemas.microsoft.com/office/drawing/2014/chart" uri="{C3380CC4-5D6E-409C-BE32-E72D297353CC}">
                <c16:uniqueId val="{00000005-7298-47CF-9DB4-6096611516B7}"/>
              </c:ext>
            </c:extLst>
          </c:dPt>
          <c:dPt>
            <c:idx val="3"/>
            <c:bubble3D val="0"/>
            <c:spPr>
              <a:solidFill>
                <a:schemeClr val="accent1">
                  <a:lumMod val="60000"/>
                  <a:lumOff val="40000"/>
                </a:schemeClr>
              </a:solidFill>
              <a:ln w="19050">
                <a:noFill/>
              </a:ln>
              <a:effectLst/>
            </c:spPr>
            <c:extLst>
              <c:ext xmlns:c16="http://schemas.microsoft.com/office/drawing/2014/chart" uri="{C3380CC4-5D6E-409C-BE32-E72D297353CC}">
                <c16:uniqueId val="{00000002-6F54-466F-A9F4-C681369359F3}"/>
              </c:ext>
            </c:extLst>
          </c:dPt>
          <c:dPt>
            <c:idx val="4"/>
            <c:bubble3D val="0"/>
            <c:spPr>
              <a:solidFill>
                <a:schemeClr val="accent4"/>
              </a:solidFill>
              <a:ln w="19050">
                <a:noFill/>
              </a:ln>
              <a:effectLst/>
            </c:spPr>
            <c:extLst>
              <c:ext xmlns:c16="http://schemas.microsoft.com/office/drawing/2014/chart" uri="{C3380CC4-5D6E-409C-BE32-E72D297353CC}">
                <c16:uniqueId val="{00000003-6F54-466F-A9F4-C681369359F3}"/>
              </c:ext>
            </c:extLst>
          </c:dPt>
          <c:dPt>
            <c:idx val="5"/>
            <c:bubble3D val="0"/>
            <c:spPr>
              <a:solidFill>
                <a:schemeClr val="accent4">
                  <a:lumMod val="60000"/>
                  <a:lumOff val="40000"/>
                </a:schemeClr>
              </a:solidFill>
              <a:ln w="19050">
                <a:noFill/>
              </a:ln>
              <a:effectLst/>
            </c:spPr>
            <c:extLst>
              <c:ext xmlns:c16="http://schemas.microsoft.com/office/drawing/2014/chart" uri="{C3380CC4-5D6E-409C-BE32-E72D297353CC}">
                <c16:uniqueId val="{00000004-6F54-466F-A9F4-C681369359F3}"/>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30</c:v>
                </c:pt>
                <c:pt idx="1">
                  <c:v>10</c:v>
                </c:pt>
                <c:pt idx="2">
                  <c:v>20</c:v>
                </c:pt>
                <c:pt idx="3">
                  <c:v>25</c:v>
                </c:pt>
                <c:pt idx="4">
                  <c:v>10</c:v>
                </c:pt>
                <c:pt idx="5">
                  <c:v>5</c:v>
                </c:pt>
              </c:numCache>
            </c:numRef>
          </c:val>
          <c:extLst>
            <c:ext xmlns:c16="http://schemas.microsoft.com/office/drawing/2014/chart" uri="{C3380CC4-5D6E-409C-BE32-E72D297353CC}">
              <c16:uniqueId val="{00000000-6F54-466F-A9F4-C681369359F3}"/>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ACCC4E-6A2B-4A9E-A177-2FF76E4BCE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B00294-99F8-4685-AA68-AF052F7998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6C51BB-02ED-4F4E-A820-FB7EC9185EAE}" type="datetimeFigureOut">
              <a:rPr lang="en-US" smtClean="0"/>
              <a:t>20-Apr-23</a:t>
            </a:fld>
            <a:endParaRPr lang="en-US" dirty="0"/>
          </a:p>
        </p:txBody>
      </p:sp>
      <p:sp>
        <p:nvSpPr>
          <p:cNvPr id="4" name="Footer Placeholder 3">
            <a:extLst>
              <a:ext uri="{FF2B5EF4-FFF2-40B4-BE49-F238E27FC236}">
                <a16:creationId xmlns:a16="http://schemas.microsoft.com/office/drawing/2014/main" id="{100D73E6-D1F9-4527-A750-9D0E0C27B6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CA06DC-4B1A-4F3D-83A7-54741625BC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B0FE8B-8329-4D47-BE4C-E7B6614FD8E3}" type="slidenum">
              <a:rPr lang="en-US" smtClean="0"/>
              <a:t>‹#›</a:t>
            </a:fld>
            <a:endParaRPr lang="en-US" dirty="0"/>
          </a:p>
        </p:txBody>
      </p:sp>
    </p:spTree>
    <p:extLst>
      <p:ext uri="{BB962C8B-B14F-4D97-AF65-F5344CB8AC3E}">
        <p14:creationId xmlns:p14="http://schemas.microsoft.com/office/powerpoint/2010/main" val="542108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20-Apr-23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0" y="0"/>
            <a:ext cx="12192000" cy="6858000"/>
          </a:xfrm>
          <a:prstGeom prst="rect">
            <a:avLst/>
          </a:prstGeom>
          <a:blipFill>
            <a:blip r:embed="rId2"/>
            <a:srcRect/>
            <a:stretch>
              <a:fillRect/>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F3C0C995-565B-4516-BC98-CCDEE529B154}"/>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5380844"/>
            <a:ext cx="4367531" cy="324417"/>
          </a:xfrm>
        </p:spPr>
        <p:txBody>
          <a:bodyPr>
            <a:noAutofit/>
          </a:bodyPr>
          <a:lstStyle>
            <a:lvl1pPr marL="0" indent="0" algn="ctr">
              <a:buNone/>
              <a:defRPr sz="2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noProof="0"/>
              <a:t>Presentation Title    </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5034596"/>
            <a:ext cx="4367531" cy="324417"/>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890308"/>
            <a:ext cx="10090287" cy="606659"/>
          </a:xfrm>
        </p:spPr>
        <p:txBody>
          <a:bodyPr>
            <a:noAutofit/>
          </a:bodyPr>
          <a:lstStyle>
            <a:lvl1pPr marL="0" indent="0" algn="ctr">
              <a:buNone/>
              <a:defRPr sz="3000" b="0" i="0">
                <a:solidFill>
                  <a:schemeClr val="bg2"/>
                </a:solidFill>
              </a:defRPr>
            </a:lvl1pPr>
          </a:lstStyle>
          <a:p>
            <a:pPr lvl="0"/>
            <a:r>
              <a:rPr lang="en-US" noProof="0"/>
              <a:t>PRESENTATION TAGLINE</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id="{2B62C84D-B809-41CE-8FCD-935E2343985F}"/>
              </a:ext>
            </a:extLst>
          </p:cNvPr>
          <p:cNvCxnSpPr/>
          <p:nvPr userDrawn="1"/>
        </p:nvCxnSpPr>
        <p:spPr>
          <a:xfrm>
            <a:off x="5711952" y="5382082"/>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B0670BD7-5166-40F4-A6FC-B5B1D91577B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608400" y="3612713"/>
            <a:ext cx="4975200" cy="114227"/>
          </a:xfrm>
          <a:prstGeom prst="rect">
            <a:avLst/>
          </a:prstGeom>
        </p:spPr>
      </p:pic>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77C40CB-E014-6746-B13E-D12CBBAA5F76}"/>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3" name="Date Placeholder 2">
            <a:extLst>
              <a:ext uri="{FF2B5EF4-FFF2-40B4-BE49-F238E27FC236}">
                <a16:creationId xmlns:a16="http://schemas.microsoft.com/office/drawing/2014/main" id="{0A250713-11E6-4FEF-877D-92967D24588A}"/>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445D3C9A-DEE5-4BD4-8961-80E018A4C27D}"/>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1623800E-00CA-43ED-953B-1A09DD42843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0" name="Title 1">
            <a:extLst>
              <a:ext uri="{FF2B5EF4-FFF2-40B4-BE49-F238E27FC236}">
                <a16:creationId xmlns:a16="http://schemas.microsoft.com/office/drawing/2014/main" id="{36869C46-B57A-4B80-BC7B-965AF70D6343}"/>
              </a:ext>
            </a:extLst>
          </p:cNvPr>
          <p:cNvSpPr>
            <a:spLocks noGrp="1"/>
          </p:cNvSpPr>
          <p:nvPr>
            <p:ph type="title" hasCustomPrompt="1"/>
          </p:nvPr>
        </p:nvSpPr>
        <p:spPr>
          <a:xfrm>
            <a:off x="2013284" y="5868367"/>
            <a:ext cx="8165432" cy="363600"/>
          </a:xfrm>
        </p:spPr>
        <p:txBody>
          <a:bodyPr>
            <a:normAutofit/>
          </a:bodyPr>
          <a:lstStyle>
            <a:lvl1pPr algn="ctr">
              <a:defRPr lang="ru-RU" sz="1800" b="0" i="0" kern="1200" dirty="0">
                <a:solidFill>
                  <a:schemeClr val="tx2"/>
                </a:solidFill>
                <a:latin typeface="+mn-lt"/>
                <a:ea typeface="+mn-ea"/>
                <a:cs typeface="+mn-cs"/>
              </a:defRPr>
            </a:lvl1pPr>
          </a:lstStyle>
          <a:p>
            <a:r>
              <a:rPr lang="en-US" noProof="0"/>
              <a:t>CLICK TO EDIT MASTER TITLE STYLE</a:t>
            </a:r>
          </a:p>
        </p:txBody>
      </p:sp>
      <p:sp>
        <p:nvSpPr>
          <p:cNvPr id="8" name="Media Placeholder 7">
            <a:extLst>
              <a:ext uri="{FF2B5EF4-FFF2-40B4-BE49-F238E27FC236}">
                <a16:creationId xmlns:a16="http://schemas.microsoft.com/office/drawing/2014/main" id="{42411445-9429-45B8-9A2F-EB86451B6B14}"/>
              </a:ext>
            </a:extLst>
          </p:cNvPr>
          <p:cNvSpPr>
            <a:spLocks noGrp="1"/>
          </p:cNvSpPr>
          <p:nvPr>
            <p:ph type="media" sz="quarter" idx="17"/>
          </p:nvPr>
        </p:nvSpPr>
        <p:spPr>
          <a:xfrm>
            <a:off x="829056" y="827052"/>
            <a:ext cx="10533888" cy="4818888"/>
          </a:xfrm>
        </p:spPr>
        <p:txBody>
          <a:bodyPr anchor="ctr" anchorCtr="0">
            <a:normAutofit/>
          </a:bodyPr>
          <a:lstStyle>
            <a:lvl1pPr marL="0" indent="0" algn="ctr">
              <a:buNone/>
              <a:defRPr sz="1400"/>
            </a:lvl1pPr>
          </a:lstStyle>
          <a:p>
            <a:r>
              <a:rPr lang="en-US" noProof="0" smtClean="0"/>
              <a:t>Click icon to add media</a:t>
            </a:r>
            <a:endParaRPr lang="en-US" noProof="0" dirty="0"/>
          </a:p>
        </p:txBody>
      </p:sp>
    </p:spTree>
    <p:extLst>
      <p:ext uri="{BB962C8B-B14F-4D97-AF65-F5344CB8AC3E}">
        <p14:creationId xmlns:p14="http://schemas.microsoft.com/office/powerpoint/2010/main" val="321135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orks Cite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35B53D-F188-47B0-BBAA-2C4724DE60BB}"/>
              </a:ext>
            </a:extLst>
          </p:cNvPr>
          <p:cNvSpPr/>
          <p:nvPr userDrawn="1"/>
        </p:nvSpPr>
        <p:spPr>
          <a:xfrm>
            <a:off x="11521440" y="6635910"/>
            <a:ext cx="374904" cy="222090"/>
          </a:xfrm>
          <a:prstGeom prst="rect">
            <a:avLst/>
          </a:prstGeom>
          <a:noFill/>
          <a:ln w="12700" cap="flat">
            <a:noFill/>
            <a:prstDash val="solid"/>
            <a:miter/>
          </a:ln>
        </p:spPr>
        <p:txBody>
          <a:bodyPr rtlCol="0" anchor="ctr"/>
          <a:lstStyle/>
          <a:p>
            <a:pPr algn="l"/>
            <a:endParaRPr lang="en-US" noProof="0" dirty="0"/>
          </a:p>
        </p:txBody>
      </p:sp>
      <p:sp>
        <p:nvSpPr>
          <p:cNvPr id="8" name="Oval 7">
            <a:extLst>
              <a:ext uri="{FF2B5EF4-FFF2-40B4-BE49-F238E27FC236}">
                <a16:creationId xmlns:a16="http://schemas.microsoft.com/office/drawing/2014/main" id="{AB26BB24-F7CA-D343-93C8-2EAC64AB35D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Works Cited</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11FF27C1-06BD-4F55-BB58-DC1D0892188F}"/>
              </a:ext>
            </a:extLst>
          </p:cNvPr>
          <p:cNvSpPr>
            <a:spLocks noGrp="1"/>
          </p:cNvSpPr>
          <p:nvPr>
            <p:ph type="ftr" sz="quarter" idx="11"/>
          </p:nvPr>
        </p:nvSpPr>
        <p:spPr/>
        <p:txBody>
          <a:bodyPr/>
          <a:lstStyle>
            <a:lvl1pPr>
              <a:defRPr>
                <a:solidFill>
                  <a:schemeClr val="tx2"/>
                </a:solidFill>
              </a:defRPr>
            </a:lvl1pPr>
          </a:lstStyle>
          <a:p>
            <a:r>
              <a:rPr lang="en-US" noProof="0" dirty="0"/>
              <a:t>ADD A FOOTER</a:t>
            </a:r>
          </a:p>
        </p:txBody>
      </p:sp>
      <p:sp>
        <p:nvSpPr>
          <p:cNvPr id="18" name="Text Placeholder 17">
            <a:extLst>
              <a:ext uri="{FF2B5EF4-FFF2-40B4-BE49-F238E27FC236}">
                <a16:creationId xmlns:a16="http://schemas.microsoft.com/office/drawing/2014/main" id="{4F134C5C-60EE-4E07-8A4F-120C1B5AA0AF}"/>
              </a:ext>
            </a:extLst>
          </p:cNvPr>
          <p:cNvSpPr>
            <a:spLocks noGrp="1"/>
          </p:cNvSpPr>
          <p:nvPr>
            <p:ph type="body" sz="quarter" idx="13" hasCustomPrompt="1"/>
          </p:nvPr>
        </p:nvSpPr>
        <p:spPr>
          <a:xfrm>
            <a:off x="838200" y="1874838"/>
            <a:ext cx="10515600" cy="3742191"/>
          </a:xfrm>
        </p:spPr>
        <p:txBody>
          <a:bodyPr>
            <a:normAutofit/>
          </a:bodyPr>
          <a:lstStyle>
            <a:lvl1pPr marL="285750" indent="-285750" algn="l">
              <a:buClr>
                <a:schemeClr val="bg2"/>
              </a:buClr>
              <a:buFont typeface="Arial" panose="020B0604020202020204" pitchFamily="34" charset="0"/>
              <a:buChar char="•"/>
              <a:defRPr lang="en-US" sz="1600" kern="1200" dirty="0">
                <a:solidFill>
                  <a:schemeClr val="tx1">
                    <a:lumMod val="75000"/>
                    <a:lumOff val="25000"/>
                  </a:schemeClr>
                </a:solidFill>
                <a:latin typeface="+mn-lt"/>
                <a:ea typeface="+mn-ea"/>
                <a:cs typeface="+mn-cs"/>
              </a:defRPr>
            </a:lvl1pPr>
            <a:lvl2pPr>
              <a:defRPr sz="1800"/>
            </a:lvl2pPr>
            <a:lvl3pPr>
              <a:defRPr sz="1800"/>
            </a:lvl3pPr>
            <a:lvl4pPr>
              <a:defRPr sz="1800"/>
            </a:lvl4pPr>
            <a:lvl5pPr>
              <a:defRPr sz="1800"/>
            </a:lvl5pPr>
          </a:lstStyle>
          <a:p>
            <a:pPr marL="180000" lvl="0" indent="-180000" algn="l" defTabSz="914400" rtl="0" eaLnBrk="1" latinLnBrk="0" hangingPunct="1">
              <a:lnSpc>
                <a:spcPct val="90000"/>
              </a:lnSpc>
              <a:spcBef>
                <a:spcPts val="600"/>
              </a:spcBef>
              <a:buClr>
                <a:schemeClr val="bg2"/>
              </a:buClr>
              <a:buFont typeface="Arial" panose="020B0604020202020204" pitchFamily="34" charset="0"/>
              <a:buChar char="•"/>
            </a:pPr>
            <a:r>
              <a:rPr lang="en-US" noProof="0"/>
              <a:t>Edit master text styles</a:t>
            </a:r>
          </a:p>
        </p:txBody>
      </p:sp>
      <p:pic>
        <p:nvPicPr>
          <p:cNvPr id="9" name="Graphic 8">
            <a:extLst>
              <a:ext uri="{FF2B5EF4-FFF2-40B4-BE49-F238E27FC236}">
                <a16:creationId xmlns:a16="http://schemas.microsoft.com/office/drawing/2014/main" id="{D3F5050C-5FCE-4873-9B10-9668F66C2788}"/>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4728000" y="1583062"/>
            <a:ext cx="2736000" cy="133200"/>
          </a:xfrm>
          <a:prstGeom prst="rect">
            <a:avLst/>
          </a:prstGeom>
        </p:spPr>
      </p:pic>
    </p:spTree>
    <p:extLst>
      <p:ext uri="{BB962C8B-B14F-4D97-AF65-F5344CB8AC3E}">
        <p14:creationId xmlns:p14="http://schemas.microsoft.com/office/powerpoint/2010/main" val="210802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3CAE97F-7AA1-7243-A2C2-945FB7C81FF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Timeline</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11FF27C1-06BD-4F55-BB58-DC1D0892188F}"/>
              </a:ext>
            </a:extLst>
          </p:cNvPr>
          <p:cNvSpPr>
            <a:spLocks noGrp="1"/>
          </p:cNvSpPr>
          <p:nvPr>
            <p:ph type="ftr" sz="quarter" idx="11"/>
          </p:nvPr>
        </p:nvSpPr>
        <p:spPr/>
        <p:txBody>
          <a:bodyPr/>
          <a:lstStyle/>
          <a:p>
            <a:r>
              <a:rPr lang="en-US" noProof="0" dirty="0"/>
              <a:t>ADD A FOOTER</a:t>
            </a:r>
          </a:p>
        </p:txBody>
      </p:sp>
      <p:sp>
        <p:nvSpPr>
          <p:cNvPr id="18" name="Text Placeholder 17">
            <a:extLst>
              <a:ext uri="{FF2B5EF4-FFF2-40B4-BE49-F238E27FC236}">
                <a16:creationId xmlns:a16="http://schemas.microsoft.com/office/drawing/2014/main" id="{4F134C5C-60EE-4E07-8A4F-120C1B5AA0AF}"/>
              </a:ext>
            </a:extLst>
          </p:cNvPr>
          <p:cNvSpPr>
            <a:spLocks noGrp="1"/>
          </p:cNvSpPr>
          <p:nvPr>
            <p:ph type="body" sz="quarter" idx="13" hasCustomPrompt="1"/>
          </p:nvPr>
        </p:nvSpPr>
        <p:spPr>
          <a:xfrm>
            <a:off x="838200" y="1874838"/>
            <a:ext cx="10515600" cy="904875"/>
          </a:xfrm>
        </p:spPr>
        <p:txBody>
          <a:bodyPr>
            <a:normAutofit/>
          </a:bodyPr>
          <a:lstStyle>
            <a:lvl1pPr marL="0" indent="0" algn="ctr">
              <a:buNone/>
              <a:defRPr sz="1800"/>
            </a:lvl1pPr>
            <a:lvl2pPr>
              <a:defRPr sz="1800"/>
            </a:lvl2pPr>
            <a:lvl3pPr>
              <a:defRPr sz="1800"/>
            </a:lvl3pPr>
            <a:lvl4pPr>
              <a:defRPr sz="1800"/>
            </a:lvl4pPr>
            <a:lvl5pPr>
              <a:defRPr sz="1800"/>
            </a:lvl5pPr>
          </a:lstStyle>
          <a:p>
            <a:pPr lvl="0"/>
            <a:r>
              <a:rPr lang="en-US" noProof="0"/>
              <a:t>EDIT MASTER TEXT STYLES</a:t>
            </a:r>
          </a:p>
        </p:txBody>
      </p:sp>
      <p:pic>
        <p:nvPicPr>
          <p:cNvPr id="8" name="Graphic 7">
            <a:extLst>
              <a:ext uri="{FF2B5EF4-FFF2-40B4-BE49-F238E27FC236}">
                <a16:creationId xmlns:a16="http://schemas.microsoft.com/office/drawing/2014/main" id="{4E7124FD-A9E6-49DA-B2D3-4C868E3C90AD}"/>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4728000" y="1583062"/>
            <a:ext cx="2736000" cy="133200"/>
          </a:xfrm>
          <a:prstGeom prst="rect">
            <a:avLst/>
          </a:prstGeom>
        </p:spPr>
      </p:pic>
      <p:cxnSp>
        <p:nvCxnSpPr>
          <p:cNvPr id="9" name="Straight Connector 8">
            <a:extLst>
              <a:ext uri="{FF2B5EF4-FFF2-40B4-BE49-F238E27FC236}">
                <a16:creationId xmlns:a16="http://schemas.microsoft.com/office/drawing/2014/main" id="{0128AD04-D032-4ED8-B747-79E215221BC3}"/>
              </a:ext>
            </a:extLst>
          </p:cNvPr>
          <p:cNvCxnSpPr/>
          <p:nvPr userDrawn="1"/>
        </p:nvCxnSpPr>
        <p:spPr>
          <a:xfrm>
            <a:off x="1003193" y="3429000"/>
            <a:ext cx="1073505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ADBD86-8962-4775-A03E-4D2D3F35D72C}"/>
              </a:ext>
            </a:extLst>
          </p:cNvPr>
          <p:cNvSpPr/>
          <p:nvPr userDrawn="1"/>
        </p:nvSpPr>
        <p:spPr>
          <a:xfrm>
            <a:off x="1003193"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3" name="Oval 12">
            <a:extLst>
              <a:ext uri="{FF2B5EF4-FFF2-40B4-BE49-F238E27FC236}">
                <a16:creationId xmlns:a16="http://schemas.microsoft.com/office/drawing/2014/main" id="{325884FD-7D59-4699-84D1-14B6900E99F4}"/>
              </a:ext>
            </a:extLst>
          </p:cNvPr>
          <p:cNvSpPr/>
          <p:nvPr userDrawn="1"/>
        </p:nvSpPr>
        <p:spPr>
          <a:xfrm>
            <a:off x="6048611"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id="{F6A6A55C-2C42-4004-8120-A8A22C86DD6F}"/>
              </a:ext>
            </a:extLst>
          </p:cNvPr>
          <p:cNvSpPr/>
          <p:nvPr userDrawn="1"/>
        </p:nvSpPr>
        <p:spPr>
          <a:xfrm>
            <a:off x="9412224"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7" name="Oval 16">
            <a:extLst>
              <a:ext uri="{FF2B5EF4-FFF2-40B4-BE49-F238E27FC236}">
                <a16:creationId xmlns:a16="http://schemas.microsoft.com/office/drawing/2014/main" id="{213A8FD8-4E6D-4DB1-8DA5-82151D87BDFF}"/>
              </a:ext>
            </a:extLst>
          </p:cNvPr>
          <p:cNvSpPr/>
          <p:nvPr userDrawn="1"/>
        </p:nvSpPr>
        <p:spPr>
          <a:xfrm>
            <a:off x="2684999"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9" name="Oval 18">
            <a:extLst>
              <a:ext uri="{FF2B5EF4-FFF2-40B4-BE49-F238E27FC236}">
                <a16:creationId xmlns:a16="http://schemas.microsoft.com/office/drawing/2014/main" id="{71E5BFBE-FB31-40FB-971E-8340FDBDE99A}"/>
              </a:ext>
            </a:extLst>
          </p:cNvPr>
          <p:cNvSpPr/>
          <p:nvPr userDrawn="1"/>
        </p:nvSpPr>
        <p:spPr>
          <a:xfrm>
            <a:off x="4366805"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20" name="Oval 19">
            <a:extLst>
              <a:ext uri="{FF2B5EF4-FFF2-40B4-BE49-F238E27FC236}">
                <a16:creationId xmlns:a16="http://schemas.microsoft.com/office/drawing/2014/main" id="{99956DA3-E64C-494F-8908-AC1D9418DC10}"/>
              </a:ext>
            </a:extLst>
          </p:cNvPr>
          <p:cNvSpPr/>
          <p:nvPr userDrawn="1"/>
        </p:nvSpPr>
        <p:spPr>
          <a:xfrm>
            <a:off x="7730417"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4" name="Text Placeholder 13">
            <a:extLst>
              <a:ext uri="{FF2B5EF4-FFF2-40B4-BE49-F238E27FC236}">
                <a16:creationId xmlns:a16="http://schemas.microsoft.com/office/drawing/2014/main" id="{F925B8D3-7699-4838-BB92-099F0752EF4D}"/>
              </a:ext>
            </a:extLst>
          </p:cNvPr>
          <p:cNvSpPr>
            <a:spLocks noGrp="1"/>
          </p:cNvSpPr>
          <p:nvPr>
            <p:ph type="body" sz="quarter" idx="14" hasCustomPrompt="1"/>
          </p:nvPr>
        </p:nvSpPr>
        <p:spPr>
          <a:xfrm>
            <a:off x="1006251" y="2809757"/>
            <a:ext cx="1171388" cy="484441"/>
          </a:xfrm>
        </p:spPr>
        <p:txBody>
          <a:bodyPr>
            <a:noAutofit/>
          </a:bodyPr>
          <a:lstStyle>
            <a:lvl1pPr marL="0" indent="0">
              <a:buNone/>
              <a:defRPr sz="3500">
                <a:latin typeface="+mj-lt"/>
              </a:defRPr>
            </a:lvl1pPr>
          </a:lstStyle>
          <a:p>
            <a:pPr lvl="0"/>
            <a:r>
              <a:rPr lang="en-US" noProof="0"/>
              <a:t>Year</a:t>
            </a:r>
          </a:p>
        </p:txBody>
      </p:sp>
      <p:sp>
        <p:nvSpPr>
          <p:cNvPr id="21" name="Text Placeholder 13">
            <a:extLst>
              <a:ext uri="{FF2B5EF4-FFF2-40B4-BE49-F238E27FC236}">
                <a16:creationId xmlns:a16="http://schemas.microsoft.com/office/drawing/2014/main" id="{F0ED1E4A-D0B2-44B6-AE21-6DC45B20C67E}"/>
              </a:ext>
            </a:extLst>
          </p:cNvPr>
          <p:cNvSpPr>
            <a:spLocks noGrp="1"/>
          </p:cNvSpPr>
          <p:nvPr>
            <p:ph type="body" sz="quarter" idx="15" hasCustomPrompt="1"/>
          </p:nvPr>
        </p:nvSpPr>
        <p:spPr>
          <a:xfrm>
            <a:off x="95694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3" name="Text Placeholder 13">
            <a:extLst>
              <a:ext uri="{FF2B5EF4-FFF2-40B4-BE49-F238E27FC236}">
                <a16:creationId xmlns:a16="http://schemas.microsoft.com/office/drawing/2014/main" id="{4648B297-D9C8-4F98-BBDB-5A2891F9499E}"/>
              </a:ext>
            </a:extLst>
          </p:cNvPr>
          <p:cNvSpPr>
            <a:spLocks noGrp="1"/>
          </p:cNvSpPr>
          <p:nvPr>
            <p:ph type="body" sz="quarter" idx="16" hasCustomPrompt="1"/>
          </p:nvPr>
        </p:nvSpPr>
        <p:spPr>
          <a:xfrm>
            <a:off x="2688286" y="2809757"/>
            <a:ext cx="1171388" cy="484441"/>
          </a:xfrm>
        </p:spPr>
        <p:txBody>
          <a:bodyPr>
            <a:noAutofit/>
          </a:bodyPr>
          <a:lstStyle>
            <a:lvl1pPr marL="0" indent="0">
              <a:buNone/>
              <a:defRPr sz="3500">
                <a:latin typeface="+mj-lt"/>
              </a:defRPr>
            </a:lvl1pPr>
          </a:lstStyle>
          <a:p>
            <a:pPr lvl="0"/>
            <a:r>
              <a:rPr lang="en-US" noProof="0"/>
              <a:t>Year</a:t>
            </a:r>
          </a:p>
        </p:txBody>
      </p:sp>
      <p:sp>
        <p:nvSpPr>
          <p:cNvPr id="24" name="Text Placeholder 13">
            <a:extLst>
              <a:ext uri="{FF2B5EF4-FFF2-40B4-BE49-F238E27FC236}">
                <a16:creationId xmlns:a16="http://schemas.microsoft.com/office/drawing/2014/main" id="{C5B52EBA-EDDF-4C7B-A681-393B771D3437}"/>
              </a:ext>
            </a:extLst>
          </p:cNvPr>
          <p:cNvSpPr>
            <a:spLocks noGrp="1"/>
          </p:cNvSpPr>
          <p:nvPr>
            <p:ph type="body" sz="quarter" idx="17" hasCustomPrompt="1"/>
          </p:nvPr>
        </p:nvSpPr>
        <p:spPr>
          <a:xfrm>
            <a:off x="2638979"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5" name="Text Placeholder 13">
            <a:extLst>
              <a:ext uri="{FF2B5EF4-FFF2-40B4-BE49-F238E27FC236}">
                <a16:creationId xmlns:a16="http://schemas.microsoft.com/office/drawing/2014/main" id="{97BC10B9-E990-4199-8B1A-8B69D6F40D81}"/>
              </a:ext>
            </a:extLst>
          </p:cNvPr>
          <p:cNvSpPr>
            <a:spLocks noGrp="1"/>
          </p:cNvSpPr>
          <p:nvPr>
            <p:ph type="body" sz="quarter" idx="18" hasCustomPrompt="1"/>
          </p:nvPr>
        </p:nvSpPr>
        <p:spPr>
          <a:xfrm>
            <a:off x="4370321" y="2809757"/>
            <a:ext cx="1171388" cy="484441"/>
          </a:xfrm>
        </p:spPr>
        <p:txBody>
          <a:bodyPr>
            <a:noAutofit/>
          </a:bodyPr>
          <a:lstStyle>
            <a:lvl1pPr marL="0" indent="0">
              <a:buNone/>
              <a:defRPr sz="3500">
                <a:latin typeface="+mj-lt"/>
              </a:defRPr>
            </a:lvl1pPr>
          </a:lstStyle>
          <a:p>
            <a:pPr lvl="0"/>
            <a:r>
              <a:rPr lang="en-US" noProof="0"/>
              <a:t>Year</a:t>
            </a:r>
          </a:p>
        </p:txBody>
      </p:sp>
      <p:sp>
        <p:nvSpPr>
          <p:cNvPr id="26" name="Text Placeholder 13">
            <a:extLst>
              <a:ext uri="{FF2B5EF4-FFF2-40B4-BE49-F238E27FC236}">
                <a16:creationId xmlns:a16="http://schemas.microsoft.com/office/drawing/2014/main" id="{5876A64D-FA56-4565-8EBF-B9D51A8B20DC}"/>
              </a:ext>
            </a:extLst>
          </p:cNvPr>
          <p:cNvSpPr>
            <a:spLocks noGrp="1"/>
          </p:cNvSpPr>
          <p:nvPr>
            <p:ph type="body" sz="quarter" idx="19" hasCustomPrompt="1"/>
          </p:nvPr>
        </p:nvSpPr>
        <p:spPr>
          <a:xfrm>
            <a:off x="432101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7" name="Text Placeholder 13">
            <a:extLst>
              <a:ext uri="{FF2B5EF4-FFF2-40B4-BE49-F238E27FC236}">
                <a16:creationId xmlns:a16="http://schemas.microsoft.com/office/drawing/2014/main" id="{CA843817-8244-446A-9618-257B5329B463}"/>
              </a:ext>
            </a:extLst>
          </p:cNvPr>
          <p:cNvSpPr>
            <a:spLocks noGrp="1"/>
          </p:cNvSpPr>
          <p:nvPr>
            <p:ph type="body" sz="quarter" idx="20" hasCustomPrompt="1"/>
          </p:nvPr>
        </p:nvSpPr>
        <p:spPr>
          <a:xfrm>
            <a:off x="6052356" y="2809757"/>
            <a:ext cx="1171388" cy="484441"/>
          </a:xfrm>
        </p:spPr>
        <p:txBody>
          <a:bodyPr>
            <a:noAutofit/>
          </a:bodyPr>
          <a:lstStyle>
            <a:lvl1pPr marL="0" indent="0">
              <a:buNone/>
              <a:defRPr sz="3500">
                <a:latin typeface="+mj-lt"/>
              </a:defRPr>
            </a:lvl1pPr>
          </a:lstStyle>
          <a:p>
            <a:pPr lvl="0"/>
            <a:r>
              <a:rPr lang="en-US" noProof="0"/>
              <a:t>Year</a:t>
            </a:r>
          </a:p>
        </p:txBody>
      </p:sp>
      <p:sp>
        <p:nvSpPr>
          <p:cNvPr id="28" name="Text Placeholder 13">
            <a:extLst>
              <a:ext uri="{FF2B5EF4-FFF2-40B4-BE49-F238E27FC236}">
                <a16:creationId xmlns:a16="http://schemas.microsoft.com/office/drawing/2014/main" id="{86A6FE38-5036-4D35-93E4-07C5DEC4010D}"/>
              </a:ext>
            </a:extLst>
          </p:cNvPr>
          <p:cNvSpPr>
            <a:spLocks noGrp="1"/>
          </p:cNvSpPr>
          <p:nvPr>
            <p:ph type="body" sz="quarter" idx="21" hasCustomPrompt="1"/>
          </p:nvPr>
        </p:nvSpPr>
        <p:spPr>
          <a:xfrm>
            <a:off x="6003049"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9" name="Text Placeholder 13">
            <a:extLst>
              <a:ext uri="{FF2B5EF4-FFF2-40B4-BE49-F238E27FC236}">
                <a16:creationId xmlns:a16="http://schemas.microsoft.com/office/drawing/2014/main" id="{1966E981-C557-4255-9DCC-162A429B5EE2}"/>
              </a:ext>
            </a:extLst>
          </p:cNvPr>
          <p:cNvSpPr>
            <a:spLocks noGrp="1"/>
          </p:cNvSpPr>
          <p:nvPr>
            <p:ph type="body" sz="quarter" idx="22" hasCustomPrompt="1"/>
          </p:nvPr>
        </p:nvSpPr>
        <p:spPr>
          <a:xfrm>
            <a:off x="7734391" y="2809757"/>
            <a:ext cx="1171388" cy="484441"/>
          </a:xfrm>
        </p:spPr>
        <p:txBody>
          <a:bodyPr>
            <a:noAutofit/>
          </a:bodyPr>
          <a:lstStyle>
            <a:lvl1pPr marL="0" indent="0">
              <a:buNone/>
              <a:defRPr sz="3500">
                <a:latin typeface="+mj-lt"/>
              </a:defRPr>
            </a:lvl1pPr>
          </a:lstStyle>
          <a:p>
            <a:pPr lvl="0"/>
            <a:r>
              <a:rPr lang="en-US" noProof="0"/>
              <a:t>Year</a:t>
            </a:r>
          </a:p>
        </p:txBody>
      </p:sp>
      <p:sp>
        <p:nvSpPr>
          <p:cNvPr id="30" name="Text Placeholder 13">
            <a:extLst>
              <a:ext uri="{FF2B5EF4-FFF2-40B4-BE49-F238E27FC236}">
                <a16:creationId xmlns:a16="http://schemas.microsoft.com/office/drawing/2014/main" id="{C386D796-CB69-4D7D-9C52-C41187CC88DB}"/>
              </a:ext>
            </a:extLst>
          </p:cNvPr>
          <p:cNvSpPr>
            <a:spLocks noGrp="1"/>
          </p:cNvSpPr>
          <p:nvPr>
            <p:ph type="body" sz="quarter" idx="23" hasCustomPrompt="1"/>
          </p:nvPr>
        </p:nvSpPr>
        <p:spPr>
          <a:xfrm>
            <a:off x="768508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31" name="Text Placeholder 13">
            <a:extLst>
              <a:ext uri="{FF2B5EF4-FFF2-40B4-BE49-F238E27FC236}">
                <a16:creationId xmlns:a16="http://schemas.microsoft.com/office/drawing/2014/main" id="{24441BBA-89B7-4AE6-91F6-04DB373B54F3}"/>
              </a:ext>
            </a:extLst>
          </p:cNvPr>
          <p:cNvSpPr>
            <a:spLocks noGrp="1"/>
          </p:cNvSpPr>
          <p:nvPr>
            <p:ph type="body" sz="quarter" idx="24" hasCustomPrompt="1"/>
          </p:nvPr>
        </p:nvSpPr>
        <p:spPr>
          <a:xfrm>
            <a:off x="9416424" y="2809757"/>
            <a:ext cx="1171388" cy="484441"/>
          </a:xfrm>
        </p:spPr>
        <p:txBody>
          <a:bodyPr>
            <a:noAutofit/>
          </a:bodyPr>
          <a:lstStyle>
            <a:lvl1pPr marL="0" indent="0">
              <a:buNone/>
              <a:defRPr sz="3500">
                <a:latin typeface="+mj-lt"/>
              </a:defRPr>
            </a:lvl1pPr>
          </a:lstStyle>
          <a:p>
            <a:pPr lvl="0"/>
            <a:r>
              <a:rPr lang="en-US" noProof="0"/>
              <a:t>Year</a:t>
            </a:r>
          </a:p>
        </p:txBody>
      </p:sp>
      <p:sp>
        <p:nvSpPr>
          <p:cNvPr id="32" name="Text Placeholder 13">
            <a:extLst>
              <a:ext uri="{FF2B5EF4-FFF2-40B4-BE49-F238E27FC236}">
                <a16:creationId xmlns:a16="http://schemas.microsoft.com/office/drawing/2014/main" id="{B117E4C6-D10A-4738-8283-D63AB1B314D2}"/>
              </a:ext>
            </a:extLst>
          </p:cNvPr>
          <p:cNvSpPr>
            <a:spLocks noGrp="1"/>
          </p:cNvSpPr>
          <p:nvPr>
            <p:ph type="body" sz="quarter" idx="25" hasCustomPrompt="1"/>
          </p:nvPr>
        </p:nvSpPr>
        <p:spPr>
          <a:xfrm>
            <a:off x="9367117"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Tree>
    <p:extLst>
      <p:ext uri="{BB962C8B-B14F-4D97-AF65-F5344CB8AC3E}">
        <p14:creationId xmlns:p14="http://schemas.microsoft.com/office/powerpoint/2010/main" val="1679942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0" y="0"/>
            <a:ext cx="12192000" cy="6858000"/>
          </a:xfrm>
          <a:prstGeom prst="rect">
            <a:avLst/>
          </a:prstGeom>
          <a:blipFill>
            <a:blip r:embed="rId2"/>
            <a:srcRect/>
            <a:stretch>
              <a:fillRect t="-6775" b="-5725"/>
            </a:stretch>
          </a:blipFill>
          <a:ln w="12700" cap="flat">
            <a:noFill/>
            <a:prstDash val="solid"/>
            <a:miter/>
          </a:ln>
        </p:spPr>
        <p:txBody>
          <a:bodyPr rtlCol="0" anchor="ctr"/>
          <a:lstStyle/>
          <a:p>
            <a:pPr algn="l"/>
            <a:endParaRPr lang="en-US" noProof="0" dirty="0"/>
          </a:p>
        </p:txBody>
      </p:sp>
      <p:sp>
        <p:nvSpPr>
          <p:cNvPr id="17" name="Rectangle 16">
            <a:extLst>
              <a:ext uri="{FF2B5EF4-FFF2-40B4-BE49-F238E27FC236}">
                <a16:creationId xmlns:a16="http://schemas.microsoft.com/office/drawing/2014/main" id="{08C75CBB-4E7D-408E-AF76-442117F41B42}"/>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4447556"/>
            <a:ext cx="4367531"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678-555-0128</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1663690"/>
            <a:ext cx="10117959" cy="1517356"/>
          </a:xfrm>
        </p:spPr>
        <p:txBody>
          <a:bodyPr>
            <a:noAutofit/>
          </a:bodyPr>
          <a:lstStyle>
            <a:lvl1pPr algn="ctr">
              <a:defRPr sz="10000" b="0">
                <a:solidFill>
                  <a:schemeClr val="bg1"/>
                </a:solidFill>
              </a:defRPr>
            </a:lvl1pPr>
          </a:lstStyle>
          <a:p>
            <a:r>
              <a:rPr lang="en-US" noProof="0"/>
              <a:t>Thank You!</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4152286"/>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264670"/>
            <a:ext cx="10090287" cy="606659"/>
          </a:xfrm>
        </p:spPr>
        <p:txBody>
          <a:bodyPr>
            <a:noAutofit/>
          </a:bodyPr>
          <a:lstStyle>
            <a:lvl1pPr marL="0" indent="0" algn="ctr">
              <a:buNone/>
              <a:defRPr sz="3000" b="0" i="0">
                <a:solidFill>
                  <a:schemeClr val="bg2"/>
                </a:solidFill>
              </a:defRPr>
            </a:lvl1pPr>
          </a:lstStyle>
          <a:p>
            <a:pPr lvl="0"/>
            <a:r>
              <a:rPr lang="en-US" noProof="0"/>
              <a:t>ALEXANDER MARTENSSON</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id="{2B62C84D-B809-41CE-8FCD-935E2343985F}"/>
              </a:ext>
            </a:extLst>
          </p:cNvPr>
          <p:cNvCxnSpPr/>
          <p:nvPr userDrawn="1"/>
        </p:nvCxnSpPr>
        <p:spPr>
          <a:xfrm>
            <a:off x="5711952" y="5004104"/>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B0670BD7-5166-40F4-A6FC-B5B1D91577B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608400" y="2987075"/>
            <a:ext cx="4975200" cy="114227"/>
          </a:xfrm>
          <a:prstGeom prst="rect">
            <a:avLst/>
          </a:prstGeom>
        </p:spPr>
      </p:pic>
      <p:sp>
        <p:nvSpPr>
          <p:cNvPr id="12" name="Text Placeholder 26">
            <a:extLst>
              <a:ext uri="{FF2B5EF4-FFF2-40B4-BE49-F238E27FC236}">
                <a16:creationId xmlns:a16="http://schemas.microsoft.com/office/drawing/2014/main" id="{21AF3F24-9D59-456A-9130-8C4049C34FAB}"/>
              </a:ext>
            </a:extLst>
          </p:cNvPr>
          <p:cNvSpPr>
            <a:spLocks noGrp="1"/>
          </p:cNvSpPr>
          <p:nvPr>
            <p:ph type="body" sz="quarter" idx="22" hasCustomPrompt="1"/>
          </p:nvPr>
        </p:nvSpPr>
        <p:spPr>
          <a:xfrm>
            <a:off x="2895600" y="5423227"/>
            <a:ext cx="6400800"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14" name="Text Placeholder 26">
            <a:extLst>
              <a:ext uri="{FF2B5EF4-FFF2-40B4-BE49-F238E27FC236}">
                <a16:creationId xmlns:a16="http://schemas.microsoft.com/office/drawing/2014/main" id="{716B9C4F-E33C-4EA7-A4F7-A2137CFCF2FD}"/>
              </a:ext>
            </a:extLst>
          </p:cNvPr>
          <p:cNvSpPr>
            <a:spLocks noGrp="1"/>
          </p:cNvSpPr>
          <p:nvPr>
            <p:ph type="body" sz="quarter" idx="23" hasCustomPrompt="1"/>
          </p:nvPr>
        </p:nvSpPr>
        <p:spPr>
          <a:xfrm>
            <a:off x="3912235" y="512151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Tree>
    <p:extLst>
      <p:ext uri="{BB962C8B-B14F-4D97-AF65-F5344CB8AC3E}">
        <p14:creationId xmlns:p14="http://schemas.microsoft.com/office/powerpoint/2010/main" val="2091879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hanks Layout">
    <p:spTree>
      <p:nvGrpSpPr>
        <p:cNvPr id="1" name=""/>
        <p:cNvGrpSpPr/>
        <p:nvPr/>
      </p:nvGrpSpPr>
      <p:grpSpPr>
        <a:xfrm>
          <a:off x="0" y="0"/>
          <a:ext cx="0" cy="0"/>
          <a:chOff x="0" y="0"/>
          <a:chExt cx="0" cy="0"/>
        </a:xfrm>
      </p:grpSpPr>
      <p:sp>
        <p:nvSpPr>
          <p:cNvPr id="18" name="Picture Placeholder 6">
            <a:extLst>
              <a:ext uri="{FF2B5EF4-FFF2-40B4-BE49-F238E27FC236}">
                <a16:creationId xmlns:a16="http://schemas.microsoft.com/office/drawing/2014/main" id="{EDD611DF-9DFE-B043-8BAE-EE27852FDACD}"/>
              </a:ext>
            </a:extLst>
          </p:cNvPr>
          <p:cNvSpPr>
            <a:spLocks noGrp="1"/>
          </p:cNvSpPr>
          <p:nvPr>
            <p:ph type="pic" sz="quarter" idx="18"/>
          </p:nvPr>
        </p:nvSpPr>
        <p:spPr>
          <a:xfrm>
            <a:off x="0" y="0"/>
            <a:ext cx="12192000" cy="6858000"/>
          </a:xfrm>
        </p:spPr>
        <p:txBody>
          <a:bodyPr anchor="ctr" anchorCtr="0">
            <a:normAutofit/>
          </a:bodyPr>
          <a:lstStyle>
            <a:lvl1pPr marL="0" indent="0" algn="ctr">
              <a:buFont typeface="Arial" panose="020B0604020202020204" pitchFamily="34" charset="0"/>
              <a:buNone/>
              <a:defRPr sz="1400"/>
            </a:lvl1pPr>
          </a:lstStyle>
          <a:p>
            <a:r>
              <a:rPr lang="en-US" noProof="0" smtClean="0"/>
              <a:t>Click icon to add picture</a:t>
            </a:r>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4447556"/>
            <a:ext cx="4367531"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678-555-0128</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1663690"/>
            <a:ext cx="10117959" cy="1517356"/>
          </a:xfrm>
        </p:spPr>
        <p:txBody>
          <a:bodyPr>
            <a:noAutofit/>
          </a:bodyPr>
          <a:lstStyle>
            <a:lvl1pPr algn="ctr">
              <a:defRPr sz="10000" b="0">
                <a:solidFill>
                  <a:schemeClr val="bg1"/>
                </a:solidFill>
              </a:defRPr>
            </a:lvl1pPr>
          </a:lstStyle>
          <a:p>
            <a:r>
              <a:rPr lang="en-US" noProof="0"/>
              <a:t>Thank You!</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4152286"/>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264670"/>
            <a:ext cx="10090287" cy="606659"/>
          </a:xfrm>
        </p:spPr>
        <p:txBody>
          <a:bodyPr>
            <a:noAutofit/>
          </a:bodyPr>
          <a:lstStyle>
            <a:lvl1pPr marL="0" indent="0" algn="ctr">
              <a:buNone/>
              <a:defRPr sz="3000" b="0" i="0">
                <a:solidFill>
                  <a:schemeClr val="bg2"/>
                </a:solidFill>
              </a:defRPr>
            </a:lvl1pPr>
          </a:lstStyle>
          <a:p>
            <a:pPr lvl="0"/>
            <a:r>
              <a:rPr lang="en-US" noProof="0"/>
              <a:t>ALEXANDER MARTENSSON</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id="{2B62C84D-B809-41CE-8FCD-935E2343985F}"/>
              </a:ext>
            </a:extLst>
          </p:cNvPr>
          <p:cNvCxnSpPr/>
          <p:nvPr userDrawn="1"/>
        </p:nvCxnSpPr>
        <p:spPr>
          <a:xfrm>
            <a:off x="5711952" y="5004104"/>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26">
            <a:extLst>
              <a:ext uri="{FF2B5EF4-FFF2-40B4-BE49-F238E27FC236}">
                <a16:creationId xmlns:a16="http://schemas.microsoft.com/office/drawing/2014/main" id="{21AF3F24-9D59-456A-9130-8C4049C34FAB}"/>
              </a:ext>
            </a:extLst>
          </p:cNvPr>
          <p:cNvSpPr>
            <a:spLocks noGrp="1"/>
          </p:cNvSpPr>
          <p:nvPr>
            <p:ph type="body" sz="quarter" idx="22" hasCustomPrompt="1"/>
          </p:nvPr>
        </p:nvSpPr>
        <p:spPr>
          <a:xfrm>
            <a:off x="3135722" y="5423227"/>
            <a:ext cx="5920556"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MARTENSSON@GMAIL.COM</a:t>
            </a:r>
          </a:p>
        </p:txBody>
      </p:sp>
      <p:sp>
        <p:nvSpPr>
          <p:cNvPr id="14" name="Text Placeholder 26">
            <a:extLst>
              <a:ext uri="{FF2B5EF4-FFF2-40B4-BE49-F238E27FC236}">
                <a16:creationId xmlns:a16="http://schemas.microsoft.com/office/drawing/2014/main" id="{716B9C4F-E33C-4EA7-A4F7-A2137CFCF2FD}"/>
              </a:ext>
            </a:extLst>
          </p:cNvPr>
          <p:cNvSpPr>
            <a:spLocks noGrp="1"/>
          </p:cNvSpPr>
          <p:nvPr>
            <p:ph type="body" sz="quarter" idx="23" hasCustomPrompt="1"/>
          </p:nvPr>
        </p:nvSpPr>
        <p:spPr>
          <a:xfrm>
            <a:off x="3912235" y="512151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Tree>
    <p:extLst>
      <p:ext uri="{BB962C8B-B14F-4D97-AF65-F5344CB8AC3E}">
        <p14:creationId xmlns:p14="http://schemas.microsoft.com/office/powerpoint/2010/main" val="405328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0" y="0"/>
            <a:ext cx="12192000" cy="6858000"/>
          </a:xfrm>
          <a:prstGeom prst="rect">
            <a:avLst/>
          </a:prstGeom>
          <a:blipFill>
            <a:blip r:embed="rId2"/>
            <a:srcRect/>
            <a:stretch>
              <a:fillRect/>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F3C0C995-565B-4516-BC98-CCDEE529B154}"/>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noProof="0"/>
              <a:t>Presentation Title    </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pic>
        <p:nvPicPr>
          <p:cNvPr id="13" name="Graphic 12">
            <a:extLst>
              <a:ext uri="{FF2B5EF4-FFF2-40B4-BE49-F238E27FC236}">
                <a16:creationId xmlns:a16="http://schemas.microsoft.com/office/drawing/2014/main" id="{B0670BD7-5166-40F4-A6FC-B5B1D91577B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608400" y="3612713"/>
            <a:ext cx="4975200" cy="114227"/>
          </a:xfrm>
          <a:prstGeom prst="rect">
            <a:avLst/>
          </a:prstGeom>
        </p:spPr>
      </p:pic>
      <p:sp>
        <p:nvSpPr>
          <p:cNvPr id="9" name="Subtitle 2">
            <a:extLst>
              <a:ext uri="{FF2B5EF4-FFF2-40B4-BE49-F238E27FC236}">
                <a16:creationId xmlns:a16="http://schemas.microsoft.com/office/drawing/2014/main" id="{16A87704-FE99-4EBD-97FB-FBB15A227FC8}"/>
              </a:ext>
            </a:extLst>
          </p:cNvPr>
          <p:cNvSpPr>
            <a:spLocks noGrp="1"/>
          </p:cNvSpPr>
          <p:nvPr>
            <p:ph type="subTitle" idx="1" hasCustomPrompt="1"/>
          </p:nvPr>
        </p:nvSpPr>
        <p:spPr>
          <a:xfrm>
            <a:off x="1037021" y="3890308"/>
            <a:ext cx="10117959" cy="606659"/>
          </a:xfrm>
        </p:spPr>
        <p:txBody>
          <a:bodyPr vert="horz" lIns="91440" tIns="45720" rIns="91440" bIns="45720" rtlCol="0">
            <a:noAutofit/>
          </a:bodyPr>
          <a:lstStyle>
            <a:lvl1pPr marL="0" indent="0" algn="ctr">
              <a:buNone/>
              <a:defRPr lang="en-US" sz="3000" b="0" i="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163338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4D6B2F7A-6215-4548-B8BA-BFBFA46660C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Divider Slide</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11FF27C1-06BD-4F55-BB58-DC1D0892188F}"/>
              </a:ext>
            </a:extLst>
          </p:cNvPr>
          <p:cNvSpPr>
            <a:spLocks noGrp="1"/>
          </p:cNvSpPr>
          <p:nvPr>
            <p:ph type="ftr" sz="quarter" idx="11"/>
          </p:nvPr>
        </p:nvSpPr>
        <p:spPr/>
        <p:txBody>
          <a:bodyPr/>
          <a:lstStyle/>
          <a:p>
            <a:r>
              <a:rPr lang="en-US" noProof="0" dirty="0"/>
              <a:t>ADD A FOOTER</a:t>
            </a:r>
          </a:p>
        </p:txBody>
      </p:sp>
      <p:sp>
        <p:nvSpPr>
          <p:cNvPr id="15" name="Graphic 13">
            <a:extLst>
              <a:ext uri="{FF2B5EF4-FFF2-40B4-BE49-F238E27FC236}">
                <a16:creationId xmlns:a16="http://schemas.microsoft.com/office/drawing/2014/main" id="{6B7C1ECA-416B-4ED3-9B96-F05BED98E498}"/>
              </a:ext>
            </a:extLst>
          </p:cNvPr>
          <p:cNvSpPr/>
          <p:nvPr/>
        </p:nvSpPr>
        <p:spPr>
          <a:xfrm>
            <a:off x="4534478" y="1568994"/>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2" name="Rectangle 11">
            <a:extLst>
              <a:ext uri="{FF2B5EF4-FFF2-40B4-BE49-F238E27FC236}">
                <a16:creationId xmlns:a16="http://schemas.microsoft.com/office/drawing/2014/main" id="{9685C8FD-6063-414E-B2AC-D07168DE1813}"/>
              </a:ext>
            </a:extLst>
          </p:cNvPr>
          <p:cNvSpPr/>
          <p:nvPr userDrawn="1"/>
        </p:nvSpPr>
        <p:spPr>
          <a:xfrm>
            <a:off x="0" y="2483224"/>
            <a:ext cx="12192000" cy="3465576"/>
          </a:xfrm>
          <a:prstGeom prst="rect">
            <a:avLst/>
          </a:prstGeom>
          <a:blipFill>
            <a:blip r:embed="rId2"/>
            <a:srcRect/>
            <a:stretch>
              <a:fillRect t="-48945" b="-48945"/>
            </a:stretch>
          </a:blip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2BA38A80-B4F3-4560-B2F9-C0652AAB2188}"/>
              </a:ext>
            </a:extLst>
          </p:cNvPr>
          <p:cNvSpPr/>
          <p:nvPr userDrawn="1"/>
        </p:nvSpPr>
        <p:spPr>
          <a:xfrm>
            <a:off x="0" y="2483223"/>
            <a:ext cx="12192000" cy="3465576"/>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214241DF-0B07-491C-8CA2-1BD10F84525C}"/>
              </a:ext>
            </a:extLst>
          </p:cNvPr>
          <p:cNvSpPr>
            <a:spLocks noGrp="1"/>
          </p:cNvSpPr>
          <p:nvPr>
            <p:ph type="body" idx="1" hasCustomPrompt="1"/>
          </p:nvPr>
        </p:nvSpPr>
        <p:spPr>
          <a:xfrm>
            <a:off x="838200" y="1882722"/>
            <a:ext cx="10515600" cy="468594"/>
          </a:xfrm>
        </p:spPr>
        <p:txBody>
          <a:bodyPr vert="horz" lIns="91440" tIns="45720" rIns="91440" bIns="45720" rtlCol="0">
            <a:normAutofit/>
          </a:bodyPr>
          <a:lstStyle>
            <a:lvl1pPr marL="0" indent="0" algn="ctr">
              <a:buNone/>
              <a:defRPr lang="en-US" sz="1800"/>
            </a:lvl1pPr>
          </a:lstStyle>
          <a:p>
            <a:pPr marL="228600" lvl="0" indent="-228600" algn="ctr"/>
            <a:r>
              <a:rPr lang="en-US" noProof="0"/>
              <a:t>Edit Master text styles</a:t>
            </a:r>
          </a:p>
        </p:txBody>
      </p:sp>
    </p:spTree>
    <p:extLst>
      <p:ext uri="{BB962C8B-B14F-4D97-AF65-F5344CB8AC3E}">
        <p14:creationId xmlns:p14="http://schemas.microsoft.com/office/powerpoint/2010/main" val="924574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F4CE-F455-4A31-8ED6-5841DF599BE9}"/>
              </a:ext>
            </a:extLst>
          </p:cNvPr>
          <p:cNvSpPr>
            <a:spLocks noGrp="1"/>
          </p:cNvSpPr>
          <p:nvPr>
            <p:ph type="title"/>
          </p:nvPr>
        </p:nvSpPr>
        <p:spPr>
          <a:xfrm>
            <a:off x="838200" y="365125"/>
            <a:ext cx="10515600" cy="1325563"/>
          </a:xfrm>
        </p:spPr>
        <p:txBody>
          <a:bodyPr/>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3A82F029-D8CC-4FE7-9C30-98E576ED41F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0F891442-6C1A-4969-A4A2-EFCF20E7917B}"/>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64457F0D-7504-4879-BCFD-DDEA424C0A3A}"/>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50CCCB36-FE7F-43C1-810B-49BBAB494861}"/>
              </a:ext>
            </a:extLst>
          </p:cNvPr>
          <p:cNvSpPr>
            <a:spLocks noGrp="1"/>
          </p:cNvSpPr>
          <p:nvPr>
            <p:ph idx="1" hasCustomPrompt="1"/>
          </p:nvPr>
        </p:nvSpPr>
        <p:spPr>
          <a:xfrm>
            <a:off x="838200" y="1825625"/>
            <a:ext cx="10515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30599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6609-6A41-45F4-9B8B-9A6DEABB9A21}"/>
              </a:ext>
            </a:extLst>
          </p:cNvPr>
          <p:cNvSpPr>
            <a:spLocks noGrp="1"/>
          </p:cNvSpPr>
          <p:nvPr>
            <p:ph type="title"/>
          </p:nvPr>
        </p:nvSpPr>
        <p:spPr/>
        <p:txBody>
          <a:bodyPr/>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4FFD4558-495E-4FE3-B256-7B6A8637C69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65C0E450-E490-45F1-909F-5831583C56B7}"/>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D7E109-C0EE-4D25-9A01-E58D7476D07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62C48FC5-1EDF-4F7E-9E82-D342C4D45907}"/>
              </a:ext>
            </a:extLst>
          </p:cNvPr>
          <p:cNvSpPr>
            <a:spLocks noGrp="1"/>
          </p:cNvSpPr>
          <p:nvPr>
            <p:ph sz="half" idx="1" hasCustomPrompt="1"/>
          </p:nvPr>
        </p:nvSpPr>
        <p:spPr>
          <a:xfrm>
            <a:off x="838200" y="1825625"/>
            <a:ext cx="5181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7245FF27-1D81-4487-86EE-A8826AB33310}"/>
              </a:ext>
            </a:extLst>
          </p:cNvPr>
          <p:cNvSpPr>
            <a:spLocks noGrp="1"/>
          </p:cNvSpPr>
          <p:nvPr>
            <p:ph sz="half" idx="2" hasCustomPrompt="1"/>
          </p:nvPr>
        </p:nvSpPr>
        <p:spPr>
          <a:xfrm>
            <a:off x="6172200" y="1825625"/>
            <a:ext cx="5181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94853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5B3E-9C3B-48E3-BA88-7B18BAC8BCD5}"/>
              </a:ext>
            </a:extLst>
          </p:cNvPr>
          <p:cNvSpPr>
            <a:spLocks noGrp="1"/>
          </p:cNvSpPr>
          <p:nvPr>
            <p:ph type="title"/>
          </p:nvPr>
        </p:nvSpPr>
        <p:spPr/>
        <p:txBody>
          <a:bodyPr/>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06E55B65-81AB-463F-B78F-208BABF731FC}"/>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37814494-7E7B-41F9-984C-51671FC7B60B}"/>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17932FB9-9355-4718-A3AF-2991AEFD5EA7}"/>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Text Placeholder 2">
            <a:extLst>
              <a:ext uri="{FF2B5EF4-FFF2-40B4-BE49-F238E27FC236}">
                <a16:creationId xmlns:a16="http://schemas.microsoft.com/office/drawing/2014/main" id="{E0E064FB-456B-4012-A632-907E0F6363EF}"/>
              </a:ext>
            </a:extLst>
          </p:cNvPr>
          <p:cNvSpPr>
            <a:spLocks noGrp="1"/>
          </p:cNvSpPr>
          <p:nvPr>
            <p:ph type="body" idx="1" hasCustomPrompt="1"/>
          </p:nvPr>
        </p:nvSpPr>
        <p:spPr>
          <a:xfrm>
            <a:off x="839788" y="1866900"/>
            <a:ext cx="5157787" cy="4458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3">
            <a:extLst>
              <a:ext uri="{FF2B5EF4-FFF2-40B4-BE49-F238E27FC236}">
                <a16:creationId xmlns:a16="http://schemas.microsoft.com/office/drawing/2014/main" id="{D7224228-301B-4143-AE44-555A65ECB365}"/>
              </a:ext>
            </a:extLst>
          </p:cNvPr>
          <p:cNvSpPr>
            <a:spLocks noGrp="1"/>
          </p:cNvSpPr>
          <p:nvPr>
            <p:ph sz="half" idx="2" hasCustomPrompt="1"/>
          </p:nvPr>
        </p:nvSpPr>
        <p:spPr>
          <a:xfrm>
            <a:off x="839788" y="2488937"/>
            <a:ext cx="5157787" cy="346101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4">
            <a:extLst>
              <a:ext uri="{FF2B5EF4-FFF2-40B4-BE49-F238E27FC236}">
                <a16:creationId xmlns:a16="http://schemas.microsoft.com/office/drawing/2014/main" id="{421B5496-F2D7-450B-A1AF-12FC29E4548C}"/>
              </a:ext>
            </a:extLst>
          </p:cNvPr>
          <p:cNvSpPr>
            <a:spLocks noGrp="1"/>
          </p:cNvSpPr>
          <p:nvPr>
            <p:ph type="body" sz="quarter" idx="3" hasCustomPrompt="1"/>
          </p:nvPr>
        </p:nvSpPr>
        <p:spPr>
          <a:xfrm>
            <a:off x="6172200" y="1866900"/>
            <a:ext cx="5183188" cy="4458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Content Placeholder 5">
            <a:extLst>
              <a:ext uri="{FF2B5EF4-FFF2-40B4-BE49-F238E27FC236}">
                <a16:creationId xmlns:a16="http://schemas.microsoft.com/office/drawing/2014/main" id="{D087222D-3611-4518-AD76-AC2E042CD5A8}"/>
              </a:ext>
            </a:extLst>
          </p:cNvPr>
          <p:cNvSpPr>
            <a:spLocks noGrp="1"/>
          </p:cNvSpPr>
          <p:nvPr>
            <p:ph sz="quarter" idx="4" hasCustomPrompt="1"/>
          </p:nvPr>
        </p:nvSpPr>
        <p:spPr>
          <a:xfrm>
            <a:off x="6172200" y="2488937"/>
            <a:ext cx="5183188" cy="346101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06462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Picture Placeholder 6">
            <a:extLst>
              <a:ext uri="{FF2B5EF4-FFF2-40B4-BE49-F238E27FC236}">
                <a16:creationId xmlns:a16="http://schemas.microsoft.com/office/drawing/2014/main" id="{4A7545D6-9827-7E4A-AB92-664BB510D96A}"/>
              </a:ext>
            </a:extLst>
          </p:cNvPr>
          <p:cNvSpPr>
            <a:spLocks noGrp="1"/>
          </p:cNvSpPr>
          <p:nvPr>
            <p:ph type="pic" sz="quarter" idx="18"/>
          </p:nvPr>
        </p:nvSpPr>
        <p:spPr>
          <a:xfrm>
            <a:off x="0" y="0"/>
            <a:ext cx="12192000" cy="6858000"/>
          </a:xfrm>
        </p:spPr>
        <p:txBody>
          <a:bodyPr anchor="ctr" anchorCtr="0">
            <a:normAutofit/>
          </a:bodyPr>
          <a:lstStyle>
            <a:lvl1pPr marL="0" indent="0" algn="ctr">
              <a:buFont typeface="Arial" panose="020B0604020202020204" pitchFamily="34" charset="0"/>
              <a:buNone/>
              <a:defRPr sz="1400"/>
            </a:lvl1pPr>
          </a:lstStyle>
          <a:p>
            <a:r>
              <a:rPr lang="en-US" smtClean="0"/>
              <a:t>Click icon to add picture</a:t>
            </a:r>
            <a:endParaRPr lang="ru-RU"/>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5380844"/>
            <a:ext cx="4367531" cy="324417"/>
          </a:xfrm>
        </p:spPr>
        <p:txBody>
          <a:bodyPr>
            <a:noAutofit/>
          </a:bodyPr>
          <a:lstStyle>
            <a:lvl1pPr marL="0" indent="0" algn="ctr">
              <a:buNone/>
              <a:defRPr sz="2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dirty="0"/>
              <a:t>Presentation 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5034596"/>
            <a:ext cx="4367531" cy="324417"/>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890308"/>
            <a:ext cx="10090287" cy="606659"/>
          </a:xfrm>
        </p:spPr>
        <p:txBody>
          <a:bodyPr>
            <a:noAutofit/>
          </a:bodyPr>
          <a:lstStyle>
            <a:lvl1pPr marL="0" indent="0" algn="ctr">
              <a:buNone/>
              <a:defRPr sz="3000" b="0" i="0">
                <a:solidFill>
                  <a:schemeClr val="bg2"/>
                </a:solidFill>
              </a:defRPr>
            </a:lvl1pPr>
          </a:lstStyle>
          <a:p>
            <a:pPr lvl="0"/>
            <a:r>
              <a:rPr lang="en-US" dirty="0"/>
              <a:t>PRESENTATION TAGLINE</a:t>
            </a:r>
          </a:p>
        </p:txBody>
      </p:sp>
    </p:spTree>
    <p:extLst>
      <p:ext uri="{BB962C8B-B14F-4D97-AF65-F5344CB8AC3E}">
        <p14:creationId xmlns:p14="http://schemas.microsoft.com/office/powerpoint/2010/main" val="1050112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90DEAF0-9B16-4335-875E-3D5B654FA9B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0680122F-A667-467F-9ABE-57A77934DD7D}"/>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29B5B8C5-3BA1-4EE6-9D72-5F3863E69D0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Graphic 12">
            <a:extLst>
              <a:ext uri="{FF2B5EF4-FFF2-40B4-BE49-F238E27FC236}">
                <a16:creationId xmlns:a16="http://schemas.microsoft.com/office/drawing/2014/main" id="{ACBF854A-65B9-4A5D-97C6-BA041A37CD22}"/>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7" name="Title 1">
            <a:extLst>
              <a:ext uri="{FF2B5EF4-FFF2-40B4-BE49-F238E27FC236}">
                <a16:creationId xmlns:a16="http://schemas.microsoft.com/office/drawing/2014/main" id="{C3E8E02D-385B-477A-BAE1-4A97C6E9D720}"/>
              </a:ext>
            </a:extLst>
          </p:cNvPr>
          <p:cNvSpPr>
            <a:spLocks noGrp="1"/>
          </p:cNvSpPr>
          <p:nvPr>
            <p:ph type="title"/>
          </p:nvPr>
        </p:nvSpPr>
        <p:spPr>
          <a:xfrm>
            <a:off x="839788" y="908050"/>
            <a:ext cx="3932237" cy="1149349"/>
          </a:xfrm>
        </p:spPr>
        <p:txBody>
          <a:bodyPr anchor="b"/>
          <a:lstStyle>
            <a:lvl1pPr>
              <a:defRPr sz="3200"/>
            </a:lvl1pPr>
          </a:lstStyle>
          <a:p>
            <a:r>
              <a:rPr lang="en-US" noProof="0" smtClean="0"/>
              <a:t>Click to edit Master title style</a:t>
            </a:r>
            <a:endParaRPr lang="en-US" noProof="0"/>
          </a:p>
        </p:txBody>
      </p:sp>
      <p:sp>
        <p:nvSpPr>
          <p:cNvPr id="8" name="Text Placeholder 3">
            <a:extLst>
              <a:ext uri="{FF2B5EF4-FFF2-40B4-BE49-F238E27FC236}">
                <a16:creationId xmlns:a16="http://schemas.microsoft.com/office/drawing/2014/main" id="{E6CA7378-0B2D-435D-B34B-744CA89114AF}"/>
              </a:ext>
            </a:extLst>
          </p:cNvPr>
          <p:cNvSpPr>
            <a:spLocks noGrp="1"/>
          </p:cNvSpPr>
          <p:nvPr>
            <p:ph type="body" sz="half" idx="2" hasCustomPrompt="1"/>
          </p:nvPr>
        </p:nvSpPr>
        <p:spPr>
          <a:xfrm>
            <a:off x="839788" y="2353200"/>
            <a:ext cx="3932237" cy="3515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Content Placeholder 2">
            <a:extLst>
              <a:ext uri="{FF2B5EF4-FFF2-40B4-BE49-F238E27FC236}">
                <a16:creationId xmlns:a16="http://schemas.microsoft.com/office/drawing/2014/main" id="{9BB017D3-0E4A-43F4-BC02-DB826A7FDC3D}"/>
              </a:ext>
            </a:extLst>
          </p:cNvPr>
          <p:cNvSpPr>
            <a:spLocks noGrp="1"/>
          </p:cNvSpPr>
          <p:nvPr>
            <p:ph idx="1" hasCustomPrompt="1"/>
          </p:nvPr>
        </p:nvSpPr>
        <p:spPr>
          <a:xfrm>
            <a:off x="5180012" y="908051"/>
            <a:ext cx="6172200" cy="49577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87774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90DEAF0-9B16-4335-875E-3D5B654FA9B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0680122F-A667-467F-9ABE-57A77934DD7D}"/>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29B5B8C5-3BA1-4EE6-9D72-5F3863E69D0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Graphic 12">
            <a:extLst>
              <a:ext uri="{FF2B5EF4-FFF2-40B4-BE49-F238E27FC236}">
                <a16:creationId xmlns:a16="http://schemas.microsoft.com/office/drawing/2014/main" id="{ACBF854A-65B9-4A5D-97C6-BA041A37CD22}"/>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7" name="Title 1">
            <a:extLst>
              <a:ext uri="{FF2B5EF4-FFF2-40B4-BE49-F238E27FC236}">
                <a16:creationId xmlns:a16="http://schemas.microsoft.com/office/drawing/2014/main" id="{C3E8E02D-385B-477A-BAE1-4A97C6E9D720}"/>
              </a:ext>
            </a:extLst>
          </p:cNvPr>
          <p:cNvSpPr>
            <a:spLocks noGrp="1"/>
          </p:cNvSpPr>
          <p:nvPr>
            <p:ph type="title"/>
          </p:nvPr>
        </p:nvSpPr>
        <p:spPr>
          <a:xfrm>
            <a:off x="839788" y="908050"/>
            <a:ext cx="3932237" cy="1149350"/>
          </a:xfrm>
        </p:spPr>
        <p:txBody>
          <a:bodyPr anchor="b"/>
          <a:lstStyle>
            <a:lvl1pPr>
              <a:defRPr sz="3200"/>
            </a:lvl1pPr>
          </a:lstStyle>
          <a:p>
            <a:r>
              <a:rPr lang="en-US" noProof="0" smtClean="0"/>
              <a:t>Click to edit Master title style</a:t>
            </a:r>
            <a:endParaRPr lang="en-US" noProof="0"/>
          </a:p>
        </p:txBody>
      </p:sp>
      <p:sp>
        <p:nvSpPr>
          <p:cNvPr id="8" name="Text Placeholder 3">
            <a:extLst>
              <a:ext uri="{FF2B5EF4-FFF2-40B4-BE49-F238E27FC236}">
                <a16:creationId xmlns:a16="http://schemas.microsoft.com/office/drawing/2014/main" id="{E6CA7378-0B2D-435D-B34B-744CA89114AF}"/>
              </a:ext>
            </a:extLst>
          </p:cNvPr>
          <p:cNvSpPr>
            <a:spLocks noGrp="1"/>
          </p:cNvSpPr>
          <p:nvPr>
            <p:ph type="body" sz="half" idx="2" hasCustomPrompt="1"/>
          </p:nvPr>
        </p:nvSpPr>
        <p:spPr>
          <a:xfrm>
            <a:off x="839788" y="2353200"/>
            <a:ext cx="3932237" cy="3515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9A7D37A5-CD8F-499C-BFFD-2D0EB08556C3}"/>
              </a:ext>
            </a:extLst>
          </p:cNvPr>
          <p:cNvSpPr>
            <a:spLocks noGrp="1"/>
          </p:cNvSpPr>
          <p:nvPr>
            <p:ph type="pic" idx="1"/>
          </p:nvPr>
        </p:nvSpPr>
        <p:spPr>
          <a:xfrm>
            <a:off x="5183188" y="908051"/>
            <a:ext cx="6172200" cy="4953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8182454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3336D-E3BE-45DB-B625-753732F9F7F0}"/>
              </a:ext>
            </a:extLst>
          </p:cNvPr>
          <p:cNvSpPr>
            <a:spLocks noGrp="1"/>
          </p:cNvSpPr>
          <p:nvPr>
            <p:ph type="title"/>
          </p:nvPr>
        </p:nvSpPr>
        <p:spPr/>
        <p:txBody>
          <a:bodyPr/>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54C2EC4E-2A4D-4B8B-8C10-D8F4A649E56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A7027D07-F714-4E3C-97FC-7AB8C42FA927}"/>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ADE3BA64-4F34-452B-AA1F-BB90A0F05EFD}"/>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156773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7916-404D-41BC-B080-9B6CBA9F95C2}"/>
              </a:ext>
            </a:extLst>
          </p:cNvPr>
          <p:cNvSpPr>
            <a:spLocks noGrp="1"/>
          </p:cNvSpPr>
          <p:nvPr>
            <p:ph type="title"/>
          </p:nvPr>
        </p:nvSpPr>
        <p:spPr/>
        <p:txBody>
          <a:bodyPr/>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F920C85E-02E3-4F3E-8E6F-4467C6127090}"/>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952F5317-A8A3-406A-96EA-4BB58C35AF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B2A1141-BD97-42C5-A257-A2C0668A1BA8}"/>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3840421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Manual">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3" name="Text Placeholder 21">
            <a:extLst>
              <a:ext uri="{FF2B5EF4-FFF2-40B4-BE49-F238E27FC236}">
                <a16:creationId xmlns:a16="http://schemas.microsoft.com/office/drawing/2014/main" id="{F27BBFB4-84C4-42C9-9CB3-DFD801CEBF70}"/>
              </a:ext>
            </a:extLst>
          </p:cNvPr>
          <p:cNvSpPr>
            <a:spLocks noGrp="1"/>
          </p:cNvSpPr>
          <p:nvPr>
            <p:ph type="body" sz="quarter" idx="10" hasCustomPrompt="1"/>
          </p:nvPr>
        </p:nvSpPr>
        <p:spPr>
          <a:xfrm>
            <a:off x="679116" y="1815793"/>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1</a:t>
            </a:r>
          </a:p>
        </p:txBody>
      </p:sp>
      <p:sp>
        <p:nvSpPr>
          <p:cNvPr id="26" name="Text Placeholder 24">
            <a:extLst>
              <a:ext uri="{FF2B5EF4-FFF2-40B4-BE49-F238E27FC236}">
                <a16:creationId xmlns:a16="http://schemas.microsoft.com/office/drawing/2014/main" id="{C8BBE7AC-17E7-4828-A40C-39EED5284E6D}"/>
              </a:ext>
            </a:extLst>
          </p:cNvPr>
          <p:cNvSpPr>
            <a:spLocks noGrp="1"/>
          </p:cNvSpPr>
          <p:nvPr>
            <p:ph type="body" sz="quarter" idx="11" hasCustomPrompt="1"/>
          </p:nvPr>
        </p:nvSpPr>
        <p:spPr>
          <a:xfrm>
            <a:off x="1394409" y="1920003"/>
            <a:ext cx="3103110"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FC1057E8-2611-45B5-913B-82D301FE8A86}"/>
              </a:ext>
            </a:extLst>
          </p:cNvPr>
          <p:cNvSpPr>
            <a:spLocks noGrp="1"/>
          </p:cNvSpPr>
          <p:nvPr>
            <p:ph type="body" sz="quarter" idx="12" hasCustomPrompt="1"/>
          </p:nvPr>
        </p:nvSpPr>
        <p:spPr>
          <a:xfrm>
            <a:off x="4772516" y="1815793"/>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A65257E6-B10F-49C0-862A-53648E3F2D0B}"/>
              </a:ext>
            </a:extLst>
          </p:cNvPr>
          <p:cNvSpPr>
            <a:spLocks noGrp="1"/>
          </p:cNvSpPr>
          <p:nvPr>
            <p:ph type="body" sz="quarter" idx="13" hasCustomPrompt="1"/>
          </p:nvPr>
        </p:nvSpPr>
        <p:spPr>
          <a:xfrm>
            <a:off x="5558149" y="1920003"/>
            <a:ext cx="2243918"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37" name="Text Placeholder 21">
            <a:extLst>
              <a:ext uri="{FF2B5EF4-FFF2-40B4-BE49-F238E27FC236}">
                <a16:creationId xmlns:a16="http://schemas.microsoft.com/office/drawing/2014/main" id="{83A147CC-1513-463A-8B07-CC14AEC845D9}"/>
              </a:ext>
            </a:extLst>
          </p:cNvPr>
          <p:cNvSpPr>
            <a:spLocks noGrp="1"/>
          </p:cNvSpPr>
          <p:nvPr>
            <p:ph type="body" sz="quarter" idx="14" hasCustomPrompt="1"/>
          </p:nvPr>
        </p:nvSpPr>
        <p:spPr>
          <a:xfrm>
            <a:off x="7858629" y="1833572"/>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3</a:t>
            </a:r>
          </a:p>
        </p:txBody>
      </p:sp>
      <p:sp>
        <p:nvSpPr>
          <p:cNvPr id="38" name="Text Placeholder 24">
            <a:extLst>
              <a:ext uri="{FF2B5EF4-FFF2-40B4-BE49-F238E27FC236}">
                <a16:creationId xmlns:a16="http://schemas.microsoft.com/office/drawing/2014/main" id="{BCE98261-6A42-49F1-B208-2E6C24DFCF83}"/>
              </a:ext>
            </a:extLst>
          </p:cNvPr>
          <p:cNvSpPr>
            <a:spLocks noGrp="1"/>
          </p:cNvSpPr>
          <p:nvPr>
            <p:ph type="body" sz="quarter" idx="15" hasCustomPrompt="1"/>
          </p:nvPr>
        </p:nvSpPr>
        <p:spPr>
          <a:xfrm>
            <a:off x="8644262" y="1937782"/>
            <a:ext cx="2959116"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937F4311-EBEC-44E3-8542-07503B54D770}"/>
              </a:ext>
            </a:extLst>
          </p:cNvPr>
          <p:cNvSpPr>
            <a:spLocks noGrp="1"/>
          </p:cNvSpPr>
          <p:nvPr>
            <p:ph type="body" sz="quarter" idx="16" hasCustomPrompt="1"/>
          </p:nvPr>
        </p:nvSpPr>
        <p:spPr>
          <a:xfrm>
            <a:off x="891723"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FED4B056-A42A-4115-B98D-177B9AFDABFE}"/>
              </a:ext>
            </a:extLst>
          </p:cNvPr>
          <p:cNvSpPr>
            <a:spLocks noGrp="1"/>
          </p:cNvSpPr>
          <p:nvPr>
            <p:ph type="body" sz="quarter" idx="17" hasCustomPrompt="1"/>
          </p:nvPr>
        </p:nvSpPr>
        <p:spPr>
          <a:xfrm>
            <a:off x="2590348"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5" name="Text Placeholder 24">
            <a:extLst>
              <a:ext uri="{FF2B5EF4-FFF2-40B4-BE49-F238E27FC236}">
                <a16:creationId xmlns:a16="http://schemas.microsoft.com/office/drawing/2014/main" id="{2D359611-5488-43D7-A2A6-E60DB2E1D872}"/>
              </a:ext>
            </a:extLst>
          </p:cNvPr>
          <p:cNvSpPr>
            <a:spLocks noGrp="1"/>
          </p:cNvSpPr>
          <p:nvPr>
            <p:ph type="body" sz="quarter" idx="18" hasCustomPrompt="1"/>
          </p:nvPr>
        </p:nvSpPr>
        <p:spPr>
          <a:xfrm>
            <a:off x="4794793"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6" name="Text Placeholder 24">
            <a:extLst>
              <a:ext uri="{FF2B5EF4-FFF2-40B4-BE49-F238E27FC236}">
                <a16:creationId xmlns:a16="http://schemas.microsoft.com/office/drawing/2014/main" id="{F2182E7C-B18B-4F73-B0D1-86196D992B18}"/>
              </a:ext>
            </a:extLst>
          </p:cNvPr>
          <p:cNvSpPr>
            <a:spLocks noGrp="1"/>
          </p:cNvSpPr>
          <p:nvPr>
            <p:ph type="body" sz="quarter" idx="19" hasCustomPrompt="1"/>
          </p:nvPr>
        </p:nvSpPr>
        <p:spPr>
          <a:xfrm>
            <a:off x="7876955" y="3006198"/>
            <a:ext cx="3726423"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8" name="Text Placeholder 24">
            <a:extLst>
              <a:ext uri="{FF2B5EF4-FFF2-40B4-BE49-F238E27FC236}">
                <a16:creationId xmlns:a16="http://schemas.microsoft.com/office/drawing/2014/main" id="{3D51A445-889E-44A8-AF12-58BC161D148C}"/>
              </a:ext>
            </a:extLst>
          </p:cNvPr>
          <p:cNvSpPr>
            <a:spLocks noGrp="1"/>
          </p:cNvSpPr>
          <p:nvPr>
            <p:ph type="body" sz="quarter" idx="20" hasCustomPrompt="1"/>
          </p:nvPr>
        </p:nvSpPr>
        <p:spPr>
          <a:xfrm>
            <a:off x="1657040" y="5751926"/>
            <a:ext cx="8877920" cy="470478"/>
          </a:xfrm>
        </p:spPr>
        <p:txBody>
          <a:bodyPr>
            <a:normAutofit/>
          </a:bodyPr>
          <a:lstStyle>
            <a:lvl1pPr marL="0" indent="0" algn="ctr">
              <a:buNone/>
              <a:defRPr sz="1600" b="0">
                <a:solidFill>
                  <a:schemeClr val="accent3"/>
                </a:solidFill>
                <a:latin typeface="+mn-lt"/>
              </a:defRPr>
            </a:lvl1pPr>
          </a:lstStyle>
          <a:p>
            <a:pPr lvl="0"/>
            <a:r>
              <a:rPr lang="en-US" noProof="0"/>
              <a:t>Edit Master text styles</a:t>
            </a:r>
          </a:p>
        </p:txBody>
      </p:sp>
      <p:sp>
        <p:nvSpPr>
          <p:cNvPr id="49" name="Text Placeholder 24">
            <a:extLst>
              <a:ext uri="{FF2B5EF4-FFF2-40B4-BE49-F238E27FC236}">
                <a16:creationId xmlns:a16="http://schemas.microsoft.com/office/drawing/2014/main" id="{358BC44E-644D-4E21-A055-1178CD0D2698}"/>
              </a:ext>
            </a:extLst>
          </p:cNvPr>
          <p:cNvSpPr>
            <a:spLocks noGrp="1"/>
          </p:cNvSpPr>
          <p:nvPr>
            <p:ph type="body" sz="quarter" idx="21" hasCustomPrompt="1"/>
          </p:nvPr>
        </p:nvSpPr>
        <p:spPr>
          <a:xfrm>
            <a:off x="4794791" y="4974002"/>
            <a:ext cx="2599199" cy="800100"/>
          </a:xfrm>
        </p:spPr>
        <p:txBody>
          <a:bodyPr>
            <a:normAutofit/>
          </a:bodyPr>
          <a:lstStyle>
            <a:lvl1pPr marL="0" indent="0">
              <a:buNone/>
              <a:defRPr sz="1600" b="0">
                <a:solidFill>
                  <a:schemeClr val="accent1"/>
                </a:solidFill>
                <a:latin typeface="+mn-lt"/>
              </a:defRPr>
            </a:lvl1pPr>
          </a:lstStyle>
          <a:p>
            <a:pPr lvl="0"/>
            <a:r>
              <a:rPr lang="en-US" noProof="0"/>
              <a:t>Edit Master text styles</a:t>
            </a:r>
          </a:p>
        </p:txBody>
      </p:sp>
      <p:sp>
        <p:nvSpPr>
          <p:cNvPr id="50" name="Text Placeholder 24">
            <a:extLst>
              <a:ext uri="{FF2B5EF4-FFF2-40B4-BE49-F238E27FC236}">
                <a16:creationId xmlns:a16="http://schemas.microsoft.com/office/drawing/2014/main" id="{32C60917-FE9C-4C02-976E-9F4DF95F1614}"/>
              </a:ext>
            </a:extLst>
          </p:cNvPr>
          <p:cNvSpPr>
            <a:spLocks noGrp="1"/>
          </p:cNvSpPr>
          <p:nvPr>
            <p:ph type="body" sz="quarter" idx="22" hasCustomPrompt="1"/>
          </p:nvPr>
        </p:nvSpPr>
        <p:spPr>
          <a:xfrm>
            <a:off x="7890713" y="4974002"/>
            <a:ext cx="3712665" cy="800100"/>
          </a:xfrm>
        </p:spPr>
        <p:txBody>
          <a:bodyPr>
            <a:normAutofit/>
          </a:bodyPr>
          <a:lstStyle>
            <a:lvl1pPr marL="0" indent="0">
              <a:buNone/>
              <a:defRPr sz="1600" b="0">
                <a:solidFill>
                  <a:schemeClr val="accent1"/>
                </a:solidFill>
                <a:latin typeface="+mn-lt"/>
              </a:defRPr>
            </a:lvl1pPr>
          </a:lstStyle>
          <a:p>
            <a:pPr lvl="0"/>
            <a:r>
              <a:rPr lang="en-US" noProof="0"/>
              <a:t>Edit Master text styles</a:t>
            </a:r>
          </a:p>
        </p:txBody>
      </p:sp>
      <p:sp>
        <p:nvSpPr>
          <p:cNvPr id="55" name="Picture Placeholder 12">
            <a:extLst>
              <a:ext uri="{FF2B5EF4-FFF2-40B4-BE49-F238E27FC236}">
                <a16:creationId xmlns:a16="http://schemas.microsoft.com/office/drawing/2014/main" id="{2535BC4C-3D36-473A-B9EF-EC6F3BA67113}"/>
              </a:ext>
            </a:extLst>
          </p:cNvPr>
          <p:cNvSpPr>
            <a:spLocks noGrp="1"/>
          </p:cNvSpPr>
          <p:nvPr>
            <p:ph type="pic" sz="quarter" idx="37"/>
          </p:nvPr>
        </p:nvSpPr>
        <p:spPr>
          <a:xfrm>
            <a:off x="891723" y="3880614"/>
            <a:ext cx="1636776" cy="1618488"/>
          </a:xfrm>
        </p:spPr>
        <p:txBody>
          <a:bodyPr anchor="ctr" anchorCtr="0">
            <a:noAutofit/>
          </a:bodyPr>
          <a:lstStyle>
            <a:lvl1pPr marL="0" indent="0" algn="ctr">
              <a:buNone/>
              <a:defRPr sz="1400">
                <a:solidFill>
                  <a:schemeClr val="tx1">
                    <a:lumMod val="75000"/>
                    <a:lumOff val="25000"/>
                  </a:schemeClr>
                </a:solidFill>
              </a:defRPr>
            </a:lvl1pPr>
          </a:lstStyle>
          <a:p>
            <a:r>
              <a:rPr lang="en-US" noProof="0" smtClean="0"/>
              <a:t>Click icon to add picture</a:t>
            </a:r>
            <a:endParaRPr lang="en-US" noProof="0" dirty="0"/>
          </a:p>
        </p:txBody>
      </p:sp>
      <p:sp>
        <p:nvSpPr>
          <p:cNvPr id="56" name="Picture Placeholder 12">
            <a:extLst>
              <a:ext uri="{FF2B5EF4-FFF2-40B4-BE49-F238E27FC236}">
                <a16:creationId xmlns:a16="http://schemas.microsoft.com/office/drawing/2014/main" id="{A1E61843-0C1E-4581-98C1-C9247F7043AC}"/>
              </a:ext>
            </a:extLst>
          </p:cNvPr>
          <p:cNvSpPr>
            <a:spLocks noGrp="1"/>
          </p:cNvSpPr>
          <p:nvPr>
            <p:ph type="pic" sz="quarter" idx="38"/>
          </p:nvPr>
        </p:nvSpPr>
        <p:spPr>
          <a:xfrm>
            <a:off x="2590348" y="3880614"/>
            <a:ext cx="1636776" cy="1618488"/>
          </a:xfrm>
        </p:spPr>
        <p:txBody>
          <a:bodyPr anchor="ctr" anchorCtr="0">
            <a:noAutofit/>
          </a:bodyPr>
          <a:lstStyle>
            <a:lvl1pPr marL="0" indent="0" algn="ctr">
              <a:buNone/>
              <a:defRPr sz="1400">
                <a:solidFill>
                  <a:schemeClr val="tx1">
                    <a:lumMod val="75000"/>
                    <a:lumOff val="25000"/>
                  </a:schemeClr>
                </a:solidFill>
              </a:defRPr>
            </a:lvl1pPr>
          </a:lstStyle>
          <a:p>
            <a:r>
              <a:rPr lang="en-US" noProof="0" smtClean="0"/>
              <a:t>Click icon to add picture</a:t>
            </a:r>
            <a:endParaRPr lang="en-US" noProof="0" dirty="0"/>
          </a:p>
        </p:txBody>
      </p:sp>
      <p:sp>
        <p:nvSpPr>
          <p:cNvPr id="57" name="Picture Placeholder 12">
            <a:extLst>
              <a:ext uri="{FF2B5EF4-FFF2-40B4-BE49-F238E27FC236}">
                <a16:creationId xmlns:a16="http://schemas.microsoft.com/office/drawing/2014/main" id="{F3B39F0E-B245-4510-8C07-0EC29B83F1BA}"/>
              </a:ext>
            </a:extLst>
          </p:cNvPr>
          <p:cNvSpPr>
            <a:spLocks noGrp="1"/>
          </p:cNvSpPr>
          <p:nvPr>
            <p:ph type="pic" sz="quarter" idx="43"/>
          </p:nvPr>
        </p:nvSpPr>
        <p:spPr>
          <a:xfrm>
            <a:off x="4794792" y="3944782"/>
            <a:ext cx="2599199" cy="896112"/>
          </a:xfrm>
        </p:spPr>
        <p:txBody>
          <a:bodyPr anchor="ctr" anchorCtr="0">
            <a:noAutofit/>
          </a:bodyPr>
          <a:lstStyle>
            <a:lvl1pPr marL="0" indent="0" algn="ctr">
              <a:buNone/>
              <a:defRPr sz="1400">
                <a:solidFill>
                  <a:schemeClr val="tx1">
                    <a:lumMod val="75000"/>
                    <a:lumOff val="25000"/>
                  </a:schemeClr>
                </a:solidFill>
              </a:defRPr>
            </a:lvl1pPr>
          </a:lstStyle>
          <a:p>
            <a:r>
              <a:rPr lang="en-US" noProof="0" smtClean="0"/>
              <a:t>Click icon to add picture</a:t>
            </a:r>
            <a:endParaRPr lang="en-US" noProof="0" dirty="0"/>
          </a:p>
        </p:txBody>
      </p:sp>
      <p:sp>
        <p:nvSpPr>
          <p:cNvPr id="58" name="Picture Placeholder 9">
            <a:extLst>
              <a:ext uri="{FF2B5EF4-FFF2-40B4-BE49-F238E27FC236}">
                <a16:creationId xmlns:a16="http://schemas.microsoft.com/office/drawing/2014/main" id="{A9E755CD-1A38-4F75-A18E-2D31E4934C8A}"/>
              </a:ext>
            </a:extLst>
          </p:cNvPr>
          <p:cNvSpPr>
            <a:spLocks noGrp="1"/>
          </p:cNvSpPr>
          <p:nvPr>
            <p:ph type="pic" sz="quarter" idx="44"/>
          </p:nvPr>
        </p:nvSpPr>
        <p:spPr>
          <a:xfrm>
            <a:off x="7876955" y="3944782"/>
            <a:ext cx="2599200" cy="896400"/>
          </a:xfrm>
        </p:spPr>
        <p:txBody>
          <a:bodyPr anchor="ctr" anchorCtr="0">
            <a:normAutofit/>
          </a:bodyPr>
          <a:lstStyle>
            <a:lvl1pPr marL="0" indent="0" algn="ctr">
              <a:buNone/>
              <a:defRPr sz="1400">
                <a:solidFill>
                  <a:schemeClr val="tx1">
                    <a:lumMod val="75000"/>
                    <a:lumOff val="25000"/>
                  </a:schemeClr>
                </a:solidFill>
              </a:defRPr>
            </a:lvl1pPr>
          </a:lstStyle>
          <a:p>
            <a:r>
              <a:rPr lang="en-US" noProof="0" smtClean="0"/>
              <a:t>Click icon to add picture</a:t>
            </a:r>
            <a:endParaRPr lang="en-US" noProof="0" dirty="0"/>
          </a:p>
        </p:txBody>
      </p:sp>
      <p:sp>
        <p:nvSpPr>
          <p:cNvPr id="2" name="Title 1">
            <a:extLst>
              <a:ext uri="{FF2B5EF4-FFF2-40B4-BE49-F238E27FC236}">
                <a16:creationId xmlns:a16="http://schemas.microsoft.com/office/drawing/2014/main" id="{1C750AC0-7255-417F-919C-19DF42857E05}"/>
              </a:ext>
            </a:extLst>
          </p:cNvPr>
          <p:cNvSpPr>
            <a:spLocks noGrp="1"/>
          </p:cNvSpPr>
          <p:nvPr>
            <p:ph type="title" hasCustomPrompt="1"/>
          </p:nvPr>
        </p:nvSpPr>
        <p:spPr>
          <a:xfrm>
            <a:off x="2141220" y="558203"/>
            <a:ext cx="7909560" cy="1069848"/>
          </a:xfrm>
          <a:noFill/>
        </p:spPr>
        <p:txBody>
          <a:bodyPr lIns="0" tIns="0" rIns="0" bIns="0">
            <a:normAutofit/>
          </a:bodyPr>
          <a:lstStyle>
            <a:lvl1pPr algn="ctr">
              <a:defRPr lang="ru-RU" sz="6000" b="0" kern="1200" dirty="0">
                <a:solidFill>
                  <a:schemeClr val="tx2"/>
                </a:solidFill>
                <a:latin typeface="+mj-lt"/>
                <a:ea typeface="+mj-ea"/>
                <a:cs typeface="+mj-cs"/>
              </a:defRPr>
            </a:lvl1pPr>
          </a:lstStyle>
          <a:p>
            <a:r>
              <a:rPr lang="en-US" noProof="0"/>
              <a:t>How to use this template</a:t>
            </a:r>
          </a:p>
        </p:txBody>
      </p:sp>
      <p:pic>
        <p:nvPicPr>
          <p:cNvPr id="21" name="Graphic 20">
            <a:extLst>
              <a:ext uri="{FF2B5EF4-FFF2-40B4-BE49-F238E27FC236}">
                <a16:creationId xmlns:a16="http://schemas.microsoft.com/office/drawing/2014/main" id="{08EB3F0B-0F1D-42D2-B6C2-D4D6D82571E4}"/>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608400" y="1568994"/>
            <a:ext cx="4975200" cy="114227"/>
          </a:xfrm>
          <a:prstGeom prst="rect">
            <a:avLst/>
          </a:prstGeom>
        </p:spPr>
      </p:pic>
    </p:spTree>
    <p:extLst>
      <p:ext uri="{BB962C8B-B14F-4D97-AF65-F5344CB8AC3E}">
        <p14:creationId xmlns:p14="http://schemas.microsoft.com/office/powerpoint/2010/main" val="3514683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4D6B2F7A-6215-4548-B8BA-BFBFA46660C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Divider Slide</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11FF27C1-06BD-4F55-BB58-DC1D0892188F}"/>
              </a:ext>
            </a:extLst>
          </p:cNvPr>
          <p:cNvSpPr>
            <a:spLocks noGrp="1"/>
          </p:cNvSpPr>
          <p:nvPr>
            <p:ph type="ftr" sz="quarter" idx="11"/>
          </p:nvPr>
        </p:nvSpPr>
        <p:spPr/>
        <p:txBody>
          <a:bodyPr/>
          <a:lstStyle/>
          <a:p>
            <a:r>
              <a:rPr lang="en-US" noProof="0" dirty="0"/>
              <a:t>ADD A FOOTER</a:t>
            </a:r>
          </a:p>
        </p:txBody>
      </p:sp>
      <p:sp>
        <p:nvSpPr>
          <p:cNvPr id="15" name="Graphic 13">
            <a:extLst>
              <a:ext uri="{FF2B5EF4-FFF2-40B4-BE49-F238E27FC236}">
                <a16:creationId xmlns:a16="http://schemas.microsoft.com/office/drawing/2014/main" id="{6B7C1ECA-416B-4ED3-9B96-F05BED98E498}"/>
              </a:ext>
            </a:extLst>
          </p:cNvPr>
          <p:cNvSpPr/>
          <p:nvPr/>
        </p:nvSpPr>
        <p:spPr>
          <a:xfrm>
            <a:off x="4534478" y="1568994"/>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8" name="Text Placeholder 17">
            <a:extLst>
              <a:ext uri="{FF2B5EF4-FFF2-40B4-BE49-F238E27FC236}">
                <a16:creationId xmlns:a16="http://schemas.microsoft.com/office/drawing/2014/main" id="{4F134C5C-60EE-4E07-8A4F-120C1B5AA0AF}"/>
              </a:ext>
            </a:extLst>
          </p:cNvPr>
          <p:cNvSpPr>
            <a:spLocks noGrp="1"/>
          </p:cNvSpPr>
          <p:nvPr>
            <p:ph type="body" sz="quarter" idx="13" hasCustomPrompt="1"/>
          </p:nvPr>
        </p:nvSpPr>
        <p:spPr>
          <a:xfrm>
            <a:off x="838200" y="1874839"/>
            <a:ext cx="10515600" cy="476476"/>
          </a:xfrm>
        </p:spPr>
        <p:txBody>
          <a:bodyPr>
            <a:normAutofit/>
          </a:bodyPr>
          <a:lstStyle>
            <a:lvl1pPr marL="0" indent="0" algn="ctr">
              <a:buNone/>
              <a:defRPr sz="1800"/>
            </a:lvl1pPr>
            <a:lvl2pPr>
              <a:defRPr sz="1800"/>
            </a:lvl2pPr>
            <a:lvl3pPr>
              <a:defRPr sz="1800"/>
            </a:lvl3pPr>
            <a:lvl4pPr>
              <a:defRPr sz="1800"/>
            </a:lvl4pPr>
            <a:lvl5pPr>
              <a:defRPr sz="1800"/>
            </a:lvl5pPr>
          </a:lstStyle>
          <a:p>
            <a:pPr lvl="0"/>
            <a:r>
              <a:rPr lang="en-US" noProof="0"/>
              <a:t>EDIT MASTER TEXT STYLES</a:t>
            </a:r>
          </a:p>
        </p:txBody>
      </p:sp>
      <p:sp>
        <p:nvSpPr>
          <p:cNvPr id="20" name="Picture Placeholder 19">
            <a:extLst>
              <a:ext uri="{FF2B5EF4-FFF2-40B4-BE49-F238E27FC236}">
                <a16:creationId xmlns:a16="http://schemas.microsoft.com/office/drawing/2014/main" id="{C71C2E69-8C3C-4E87-BC9D-9810F56121BC}"/>
              </a:ext>
            </a:extLst>
          </p:cNvPr>
          <p:cNvSpPr>
            <a:spLocks noGrp="1"/>
          </p:cNvSpPr>
          <p:nvPr>
            <p:ph type="pic" sz="quarter" idx="14"/>
          </p:nvPr>
        </p:nvSpPr>
        <p:spPr>
          <a:xfrm>
            <a:off x="0" y="2483223"/>
            <a:ext cx="12192000" cy="3465576"/>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p14="http://schemas.microsoft.com/office/powerpoint/2010/main" val="1597739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DFFF6C81-E769-CE4D-B9C0-858E073D198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371695AE-7720-4633-B467-CD5DD1A9EC27}"/>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94940C99-75CB-4A48-894F-EA35F7C9189E}"/>
              </a:ext>
            </a:extLst>
          </p:cNvPr>
          <p:cNvSpPr>
            <a:spLocks noGrp="1"/>
          </p:cNvSpPr>
          <p:nvPr>
            <p:ph type="title" hasCustomPrompt="1"/>
          </p:nvPr>
        </p:nvSpPr>
        <p:spPr>
          <a:xfrm>
            <a:off x="6924536" y="922103"/>
            <a:ext cx="4257905" cy="1325563"/>
          </a:xfrm>
        </p:spPr>
        <p:txBody>
          <a:bodyPr/>
          <a:lstStyle>
            <a:lvl1pPr>
              <a:defRPr b="0"/>
            </a:lvl1pPr>
          </a:lstStyle>
          <a:p>
            <a:r>
              <a:rPr lang="en-US" noProof="0"/>
              <a:t>Text Layout 1</a:t>
            </a:r>
          </a:p>
        </p:txBody>
      </p:sp>
      <p:sp>
        <p:nvSpPr>
          <p:cNvPr id="4" name="Footer Placeholder 3">
            <a:extLst>
              <a:ext uri="{FF2B5EF4-FFF2-40B4-BE49-F238E27FC236}">
                <a16:creationId xmlns:a16="http://schemas.microsoft.com/office/drawing/2014/main" id="{C97E3AD6-C295-45C8-8FC7-AD342840364A}"/>
              </a:ext>
            </a:extLst>
          </p:cNvPr>
          <p:cNvSpPr>
            <a:spLocks noGrp="1"/>
          </p:cNvSpPr>
          <p:nvPr>
            <p:ph type="ftr" sz="quarter" idx="11"/>
          </p:nvPr>
        </p:nvSpPr>
        <p:spPr/>
        <p:txBody>
          <a:bodyPr/>
          <a:lstStyle/>
          <a:p>
            <a:r>
              <a:rPr lang="en-US" noProof="0" dirty="0"/>
              <a:t>ADD A FOOTER</a:t>
            </a:r>
          </a:p>
        </p:txBody>
      </p:sp>
      <p:sp>
        <p:nvSpPr>
          <p:cNvPr id="6" name="Text Placeholder 14">
            <a:extLst>
              <a:ext uri="{FF2B5EF4-FFF2-40B4-BE49-F238E27FC236}">
                <a16:creationId xmlns:a16="http://schemas.microsoft.com/office/drawing/2014/main" id="{780797F8-0544-4DFB-8D2C-CC50CB7F4AAD}"/>
              </a:ext>
            </a:extLst>
          </p:cNvPr>
          <p:cNvSpPr>
            <a:spLocks noGrp="1"/>
          </p:cNvSpPr>
          <p:nvPr>
            <p:ph type="body" sz="quarter" idx="13" hasCustomPrompt="1"/>
          </p:nvPr>
        </p:nvSpPr>
        <p:spPr>
          <a:xfrm>
            <a:off x="6663282" y="2384295"/>
            <a:ext cx="4519159" cy="639683"/>
          </a:xfrm>
        </p:spPr>
        <p:txBody>
          <a:bodyPr>
            <a:normAutofit/>
          </a:bodyPr>
          <a:lstStyle>
            <a:lvl1pPr marL="0" indent="0">
              <a:buNone/>
              <a:defRPr sz="1800" b="0" i="0"/>
            </a:lvl1pPr>
          </a:lstStyle>
          <a:p>
            <a:pPr lvl="0"/>
            <a:r>
              <a:rPr lang="en-US" noProof="0"/>
              <a:t>EDIT MASTER TEXT STYLES</a:t>
            </a:r>
          </a:p>
        </p:txBody>
      </p:sp>
      <p:sp>
        <p:nvSpPr>
          <p:cNvPr id="7" name="Text Placeholder 14">
            <a:extLst>
              <a:ext uri="{FF2B5EF4-FFF2-40B4-BE49-F238E27FC236}">
                <a16:creationId xmlns:a16="http://schemas.microsoft.com/office/drawing/2014/main" id="{F7A942D6-FCE6-4DCD-BD15-F6399EC2A21E}"/>
              </a:ext>
            </a:extLst>
          </p:cNvPr>
          <p:cNvSpPr>
            <a:spLocks noGrp="1"/>
          </p:cNvSpPr>
          <p:nvPr>
            <p:ph type="body" sz="quarter" idx="14" hasCustomPrompt="1"/>
          </p:nvPr>
        </p:nvSpPr>
        <p:spPr>
          <a:xfrm>
            <a:off x="6474599" y="3173534"/>
            <a:ext cx="4707842" cy="2588637"/>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tx1">
                    <a:lumMod val="75000"/>
                    <a:lumOff val="25000"/>
                  </a:schemeClr>
                </a:solidFill>
              </a:defRPr>
            </a:lvl1pPr>
          </a:lstStyle>
          <a:p>
            <a:pPr lvl="0"/>
            <a:r>
              <a:rPr lang="en-US" noProof="0"/>
              <a:t>Edit Master text styles</a:t>
            </a:r>
          </a:p>
        </p:txBody>
      </p:sp>
      <p:sp>
        <p:nvSpPr>
          <p:cNvPr id="9" name="Graphic 13">
            <a:extLst>
              <a:ext uri="{FF2B5EF4-FFF2-40B4-BE49-F238E27FC236}">
                <a16:creationId xmlns:a16="http://schemas.microsoft.com/office/drawing/2014/main" id="{BE348D43-6DEE-4E32-B9F5-235CB8EC9257}"/>
              </a:ext>
            </a:extLst>
          </p:cNvPr>
          <p:cNvSpPr/>
          <p:nvPr userDrawn="1"/>
        </p:nvSpPr>
        <p:spPr>
          <a:xfrm>
            <a:off x="7059964" y="2076985"/>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2" name="Picture Placeholder 11">
            <a:extLst>
              <a:ext uri="{FF2B5EF4-FFF2-40B4-BE49-F238E27FC236}">
                <a16:creationId xmlns:a16="http://schemas.microsoft.com/office/drawing/2014/main" id="{32A28410-C401-4876-8DE7-D0EFCDE41D2C}"/>
              </a:ext>
            </a:extLst>
          </p:cNvPr>
          <p:cNvSpPr>
            <a:spLocks noGrp="1"/>
          </p:cNvSpPr>
          <p:nvPr>
            <p:ph type="pic" sz="quarter" idx="15"/>
          </p:nvPr>
        </p:nvSpPr>
        <p:spPr>
          <a:xfrm>
            <a:off x="911224" y="0"/>
            <a:ext cx="4626864" cy="685800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p14="http://schemas.microsoft.com/office/powerpoint/2010/main" val="1755848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275CB319-C744-E641-8907-1470D3DF159D}"/>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AFC21D-31CF-420D-A654-B62708C71952}"/>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F5D078D9-85B9-4D7C-BCDC-31053365B378}"/>
              </a:ext>
            </a:extLst>
          </p:cNvPr>
          <p:cNvSpPr>
            <a:spLocks noGrp="1"/>
          </p:cNvSpPr>
          <p:nvPr>
            <p:ph type="title" hasCustomPrompt="1"/>
          </p:nvPr>
        </p:nvSpPr>
        <p:spPr>
          <a:xfrm>
            <a:off x="1172027" y="3938140"/>
            <a:ext cx="4430485" cy="893080"/>
          </a:xfrm>
        </p:spPr>
        <p:txBody>
          <a:bodyPr/>
          <a:lstStyle>
            <a:lvl1pPr algn="ctr">
              <a:defRPr b="0"/>
            </a:lvl1pPr>
          </a:lstStyle>
          <a:p>
            <a:r>
              <a:rPr lang="en-US" noProof="0"/>
              <a:t>Text Layout 2</a:t>
            </a:r>
          </a:p>
        </p:txBody>
      </p:sp>
      <p:sp>
        <p:nvSpPr>
          <p:cNvPr id="3" name="Date Placeholder 2">
            <a:extLst>
              <a:ext uri="{FF2B5EF4-FFF2-40B4-BE49-F238E27FC236}">
                <a16:creationId xmlns:a16="http://schemas.microsoft.com/office/drawing/2014/main" id="{5F5253D9-2D52-4F01-9ED9-4E2A3C0E6A1B}"/>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3BDB2FC-0867-44DF-98D6-C443802B8C26}"/>
              </a:ext>
            </a:extLst>
          </p:cNvPr>
          <p:cNvSpPr>
            <a:spLocks noGrp="1"/>
          </p:cNvSpPr>
          <p:nvPr>
            <p:ph type="ftr" sz="quarter" idx="11"/>
          </p:nvPr>
        </p:nvSpPr>
        <p:spPr/>
        <p:txBody>
          <a:bodyPr/>
          <a:lstStyle/>
          <a:p>
            <a:r>
              <a:rPr lang="en-US" noProof="0" dirty="0"/>
              <a:t>ADD A FOOTER</a:t>
            </a:r>
          </a:p>
        </p:txBody>
      </p:sp>
      <p:sp>
        <p:nvSpPr>
          <p:cNvPr id="7" name="Picture Placeholder 6">
            <a:extLst>
              <a:ext uri="{FF2B5EF4-FFF2-40B4-BE49-F238E27FC236}">
                <a16:creationId xmlns:a16="http://schemas.microsoft.com/office/drawing/2014/main" id="{2E25E660-4559-4CC8-852F-94402A454C17}"/>
              </a:ext>
            </a:extLst>
          </p:cNvPr>
          <p:cNvSpPr>
            <a:spLocks noGrp="1"/>
          </p:cNvSpPr>
          <p:nvPr>
            <p:ph type="pic" sz="quarter" idx="13"/>
          </p:nvPr>
        </p:nvSpPr>
        <p:spPr>
          <a:xfrm>
            <a:off x="0" y="797608"/>
            <a:ext cx="12192000" cy="2843784"/>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9" name="Graphic 13">
            <a:extLst>
              <a:ext uri="{FF2B5EF4-FFF2-40B4-BE49-F238E27FC236}">
                <a16:creationId xmlns:a16="http://schemas.microsoft.com/office/drawing/2014/main" id="{A4B61220-F8A1-4859-BA99-F5EC0CC36B0F}"/>
              </a:ext>
            </a:extLst>
          </p:cNvPr>
          <p:cNvSpPr/>
          <p:nvPr userDrawn="1"/>
        </p:nvSpPr>
        <p:spPr>
          <a:xfrm>
            <a:off x="1825747" y="4882453"/>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0" name="Text Placeholder 14">
            <a:extLst>
              <a:ext uri="{FF2B5EF4-FFF2-40B4-BE49-F238E27FC236}">
                <a16:creationId xmlns:a16="http://schemas.microsoft.com/office/drawing/2014/main" id="{1A39E620-8448-42D8-85B7-A6BF45A2FBDD}"/>
              </a:ext>
            </a:extLst>
          </p:cNvPr>
          <p:cNvSpPr>
            <a:spLocks noGrp="1"/>
          </p:cNvSpPr>
          <p:nvPr>
            <p:ph type="body" sz="quarter" idx="14" hasCustomPrompt="1"/>
          </p:nvPr>
        </p:nvSpPr>
        <p:spPr>
          <a:xfrm>
            <a:off x="1172027" y="5192860"/>
            <a:ext cx="4430485" cy="639683"/>
          </a:xfrm>
        </p:spPr>
        <p:txBody>
          <a:bodyPr>
            <a:normAutofit/>
          </a:bodyPr>
          <a:lstStyle>
            <a:lvl1pPr marL="0" indent="0" algn="ctr">
              <a:buNone/>
              <a:defRPr sz="1800" b="0" i="0"/>
            </a:lvl1pPr>
          </a:lstStyle>
          <a:p>
            <a:pPr lvl="0"/>
            <a:r>
              <a:rPr lang="en-US" noProof="0"/>
              <a:t>EDIT MASTER TEXT STYLES</a:t>
            </a:r>
          </a:p>
        </p:txBody>
      </p:sp>
      <p:sp>
        <p:nvSpPr>
          <p:cNvPr id="12" name="Text Placeholder 14">
            <a:extLst>
              <a:ext uri="{FF2B5EF4-FFF2-40B4-BE49-F238E27FC236}">
                <a16:creationId xmlns:a16="http://schemas.microsoft.com/office/drawing/2014/main" id="{F2FF44AF-6A6B-4742-B58D-DF26808AFD83}"/>
              </a:ext>
            </a:extLst>
          </p:cNvPr>
          <p:cNvSpPr>
            <a:spLocks noGrp="1"/>
          </p:cNvSpPr>
          <p:nvPr>
            <p:ph type="body" sz="quarter" idx="15" hasCustomPrompt="1"/>
          </p:nvPr>
        </p:nvSpPr>
        <p:spPr>
          <a:xfrm>
            <a:off x="6474599" y="4064000"/>
            <a:ext cx="4545374" cy="1698171"/>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tx1">
                    <a:lumMod val="75000"/>
                    <a:lumOff val="25000"/>
                  </a:schemeClr>
                </a:solidFill>
              </a:defRPr>
            </a:lvl1pPr>
          </a:lstStyle>
          <a:p>
            <a:pPr lvl="0"/>
            <a:r>
              <a:rPr lang="en-US" noProof="0"/>
              <a:t>Edit Master text styles</a:t>
            </a:r>
          </a:p>
        </p:txBody>
      </p:sp>
    </p:spTree>
    <p:extLst>
      <p:ext uri="{BB962C8B-B14F-4D97-AF65-F5344CB8AC3E}">
        <p14:creationId xmlns:p14="http://schemas.microsoft.com/office/powerpoint/2010/main" val="424932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13AAFFC-6E5A-D44A-ADBF-E9D307CE6349}"/>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72DABAFE-C077-44F7-8606-FCEAD364C17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id="{F8D0EF65-ABFF-4900-A2AD-12A8C47ECC15}"/>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1E8D827-86E9-4228-B43C-616FE3F73BC2}"/>
              </a:ext>
            </a:extLst>
          </p:cNvPr>
          <p:cNvSpPr>
            <a:spLocks noGrp="1"/>
          </p:cNvSpPr>
          <p:nvPr>
            <p:ph type="ftr" sz="quarter" idx="11"/>
          </p:nvPr>
        </p:nvSpPr>
        <p:spPr/>
        <p:txBody>
          <a:bodyPr/>
          <a:lstStyle/>
          <a:p>
            <a:r>
              <a:rPr lang="en-US" noProof="0" dirty="0"/>
              <a:t>ADD A FOOTER</a:t>
            </a:r>
          </a:p>
        </p:txBody>
      </p:sp>
      <p:sp>
        <p:nvSpPr>
          <p:cNvPr id="7" name="Text Placeholder 2">
            <a:extLst>
              <a:ext uri="{FF2B5EF4-FFF2-40B4-BE49-F238E27FC236}">
                <a16:creationId xmlns:a16="http://schemas.microsoft.com/office/drawing/2014/main" id="{D2BEBEF9-0DCC-4DA2-9828-D5A83238CD9F}"/>
              </a:ext>
            </a:extLst>
          </p:cNvPr>
          <p:cNvSpPr>
            <a:spLocks noGrp="1"/>
          </p:cNvSpPr>
          <p:nvPr>
            <p:ph type="body" idx="1" hasCustomPrompt="1"/>
          </p:nvPr>
        </p:nvSpPr>
        <p:spPr>
          <a:xfrm>
            <a:off x="2067340" y="2738211"/>
            <a:ext cx="4183650" cy="454353"/>
          </a:xfrm>
        </p:spPr>
        <p:txBody>
          <a:bodyPr>
            <a:noAutofit/>
          </a:bodyPr>
          <a:lstStyle>
            <a:lvl1pPr marL="0" indent="0">
              <a:buNone/>
              <a:defRPr sz="40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8" name="Text Placeholder 26">
            <a:extLst>
              <a:ext uri="{FF2B5EF4-FFF2-40B4-BE49-F238E27FC236}">
                <a16:creationId xmlns:a16="http://schemas.microsoft.com/office/drawing/2014/main" id="{CE9C552F-C732-4E4C-8B62-DE62A58BADF0}"/>
              </a:ext>
            </a:extLst>
          </p:cNvPr>
          <p:cNvSpPr>
            <a:spLocks noGrp="1"/>
          </p:cNvSpPr>
          <p:nvPr>
            <p:ph type="body" sz="quarter" idx="16" hasCustomPrompt="1"/>
          </p:nvPr>
        </p:nvSpPr>
        <p:spPr>
          <a:xfrm>
            <a:off x="838201" y="2043790"/>
            <a:ext cx="10515599" cy="629105"/>
          </a:xfrm>
        </p:spPr>
        <p:txBody>
          <a:bodyPr>
            <a:noAutofit/>
          </a:bodyPr>
          <a:lstStyle>
            <a:lvl1pPr marL="0" indent="0" algn="ctr">
              <a:buNone/>
              <a:defRPr sz="1800" b="0"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9" name="Text Placeholder 2">
            <a:extLst>
              <a:ext uri="{FF2B5EF4-FFF2-40B4-BE49-F238E27FC236}">
                <a16:creationId xmlns:a16="http://schemas.microsoft.com/office/drawing/2014/main" id="{100DDA39-3A33-4AF8-BB2F-B80A8696D428}"/>
              </a:ext>
            </a:extLst>
          </p:cNvPr>
          <p:cNvSpPr>
            <a:spLocks noGrp="1"/>
          </p:cNvSpPr>
          <p:nvPr>
            <p:ph type="body" idx="18" hasCustomPrompt="1"/>
          </p:nvPr>
        </p:nvSpPr>
        <p:spPr>
          <a:xfrm>
            <a:off x="7534813" y="2738211"/>
            <a:ext cx="4183650" cy="454353"/>
          </a:xfrm>
        </p:spPr>
        <p:txBody>
          <a:bodyPr>
            <a:noAutofit/>
          </a:bodyPr>
          <a:lstStyle>
            <a:lvl1pPr marL="0" indent="0">
              <a:buNone/>
              <a:defRPr sz="40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0" name="Text Placeholder 26">
            <a:extLst>
              <a:ext uri="{FF2B5EF4-FFF2-40B4-BE49-F238E27FC236}">
                <a16:creationId xmlns:a16="http://schemas.microsoft.com/office/drawing/2014/main" id="{D01D7372-B596-424A-8437-BCA847E03CF1}"/>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1" name="Text Placeholder 26">
            <a:extLst>
              <a:ext uri="{FF2B5EF4-FFF2-40B4-BE49-F238E27FC236}">
                <a16:creationId xmlns:a16="http://schemas.microsoft.com/office/drawing/2014/main" id="{F78DB58E-1DC8-42B6-8950-A39F9249D51D}"/>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Graphic 13">
            <a:extLst>
              <a:ext uri="{FF2B5EF4-FFF2-40B4-BE49-F238E27FC236}">
                <a16:creationId xmlns:a16="http://schemas.microsoft.com/office/drawing/2014/main" id="{6E7BE306-50F4-4966-B172-8808A97D9FF4}"/>
              </a:ext>
            </a:extLst>
          </p:cNvPr>
          <p:cNvSpPr/>
          <p:nvPr userDrawn="1"/>
        </p:nvSpPr>
        <p:spPr>
          <a:xfrm>
            <a:off x="4534478" y="1718435"/>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3" name="Title 1">
            <a:extLst>
              <a:ext uri="{FF2B5EF4-FFF2-40B4-BE49-F238E27FC236}">
                <a16:creationId xmlns:a16="http://schemas.microsoft.com/office/drawing/2014/main" id="{17DEC651-98F0-44EE-BAB8-8B3FE702A36A}"/>
              </a:ext>
            </a:extLst>
          </p:cNvPr>
          <p:cNvSpPr>
            <a:spLocks noGrp="1"/>
          </p:cNvSpPr>
          <p:nvPr>
            <p:ph type="title" hasCustomPrompt="1"/>
          </p:nvPr>
        </p:nvSpPr>
        <p:spPr>
          <a:xfrm>
            <a:off x="838200" y="562882"/>
            <a:ext cx="10515600" cy="1325563"/>
          </a:xfrm>
        </p:spPr>
        <p:txBody>
          <a:bodyPr/>
          <a:lstStyle>
            <a:lvl1pPr algn="ctr">
              <a:defRPr b="0"/>
            </a:lvl1pPr>
          </a:lstStyle>
          <a:p>
            <a:r>
              <a:rPr lang="en-US" noProof="0"/>
              <a:t>Comparison</a:t>
            </a:r>
          </a:p>
        </p:txBody>
      </p:sp>
    </p:spTree>
    <p:extLst>
      <p:ext uri="{BB962C8B-B14F-4D97-AF65-F5344CB8AC3E}">
        <p14:creationId xmlns:p14="http://schemas.microsoft.com/office/powerpoint/2010/main" val="11458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99E16AA7-5075-3449-AB21-5E8037339A90}"/>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523D6FB-BDF5-462B-9DFB-6A2531254435}"/>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id="{3CAFBD2F-FD90-4C8F-BEA1-91BB2D242EED}"/>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5F47FDA8-53F5-4098-B6D5-32456ABFAE67}"/>
              </a:ext>
            </a:extLst>
          </p:cNvPr>
          <p:cNvSpPr>
            <a:spLocks noGrp="1"/>
          </p:cNvSpPr>
          <p:nvPr>
            <p:ph type="ftr" sz="quarter" idx="11"/>
          </p:nvPr>
        </p:nvSpPr>
        <p:spPr/>
        <p:txBody>
          <a:bodyPr/>
          <a:lstStyle/>
          <a:p>
            <a:r>
              <a:rPr lang="en-US" noProof="0" dirty="0"/>
              <a:t>ADD A FOOTER</a:t>
            </a:r>
          </a:p>
        </p:txBody>
      </p:sp>
      <p:sp>
        <p:nvSpPr>
          <p:cNvPr id="6" name="Chart Placeholder 18">
            <a:extLst>
              <a:ext uri="{FF2B5EF4-FFF2-40B4-BE49-F238E27FC236}">
                <a16:creationId xmlns:a16="http://schemas.microsoft.com/office/drawing/2014/main" id="{270B440B-C39E-47E6-9CBA-0BA4EB1EF522}"/>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chart</a:t>
            </a:r>
            <a:endParaRPr lang="en-US" noProof="0" dirty="0"/>
          </a:p>
        </p:txBody>
      </p:sp>
      <p:sp>
        <p:nvSpPr>
          <p:cNvPr id="8" name="Graphic 13">
            <a:extLst>
              <a:ext uri="{FF2B5EF4-FFF2-40B4-BE49-F238E27FC236}">
                <a16:creationId xmlns:a16="http://schemas.microsoft.com/office/drawing/2014/main" id="{1ED66CD9-A275-41A6-92EA-B32A8F51F472}"/>
              </a:ext>
            </a:extLst>
          </p:cNvPr>
          <p:cNvSpPr/>
          <p:nvPr userDrawn="1"/>
        </p:nvSpPr>
        <p:spPr>
          <a:xfrm>
            <a:off x="1949460" y="2168288"/>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9" name="Text Placeholder 14">
            <a:extLst>
              <a:ext uri="{FF2B5EF4-FFF2-40B4-BE49-F238E27FC236}">
                <a16:creationId xmlns:a16="http://schemas.microsoft.com/office/drawing/2014/main" id="{B1A41807-9D03-4167-89E4-C5D1E8143661}"/>
              </a:ext>
            </a:extLst>
          </p:cNvPr>
          <p:cNvSpPr>
            <a:spLocks noGrp="1"/>
          </p:cNvSpPr>
          <p:nvPr>
            <p:ph type="body" sz="quarter" idx="14" hasCustomPrompt="1"/>
          </p:nvPr>
        </p:nvSpPr>
        <p:spPr>
          <a:xfrm>
            <a:off x="925966" y="2478695"/>
            <a:ext cx="5170033" cy="758536"/>
          </a:xfrm>
        </p:spPr>
        <p:txBody>
          <a:bodyPr>
            <a:normAutofit/>
          </a:bodyPr>
          <a:lstStyle>
            <a:lvl1pPr marL="0" indent="0" algn="ctr">
              <a:buNone/>
              <a:defRPr sz="1800" b="0" i="0"/>
            </a:lvl1pPr>
          </a:lstStyle>
          <a:p>
            <a:pPr lvl="0"/>
            <a:r>
              <a:rPr lang="en-US" noProof="0"/>
              <a:t>EDIT MASTER TEXT STYLES</a:t>
            </a:r>
          </a:p>
        </p:txBody>
      </p:sp>
      <p:sp>
        <p:nvSpPr>
          <p:cNvPr id="10" name="Title 1">
            <a:extLst>
              <a:ext uri="{FF2B5EF4-FFF2-40B4-BE49-F238E27FC236}">
                <a16:creationId xmlns:a16="http://schemas.microsoft.com/office/drawing/2014/main" id="{CBDF72AB-A1AE-464E-A9E1-C5CDA8D5CCFE}"/>
              </a:ext>
            </a:extLst>
          </p:cNvPr>
          <p:cNvSpPr>
            <a:spLocks noGrp="1"/>
          </p:cNvSpPr>
          <p:nvPr>
            <p:ph type="title" hasCustomPrompt="1"/>
          </p:nvPr>
        </p:nvSpPr>
        <p:spPr>
          <a:xfrm>
            <a:off x="1957858" y="1289573"/>
            <a:ext cx="3106248" cy="758536"/>
          </a:xfrm>
        </p:spPr>
        <p:txBody>
          <a:bodyPr lIns="0" tIns="0" rIns="0" bIns="0">
            <a:noAutofit/>
          </a:bodyPr>
          <a:lstStyle>
            <a:lvl1pPr algn="ctr">
              <a:defRPr/>
            </a:lvl1pPr>
          </a:lstStyle>
          <a:p>
            <a:r>
              <a:rPr lang="en-US" noProof="0"/>
              <a:t>Chart Slide</a:t>
            </a:r>
          </a:p>
        </p:txBody>
      </p:sp>
      <p:sp>
        <p:nvSpPr>
          <p:cNvPr id="12" name="Text Placeholder 2">
            <a:extLst>
              <a:ext uri="{FF2B5EF4-FFF2-40B4-BE49-F238E27FC236}">
                <a16:creationId xmlns:a16="http://schemas.microsoft.com/office/drawing/2014/main" id="{B83C9A6F-A614-4B31-91D5-3B5CB932149C}"/>
              </a:ext>
            </a:extLst>
          </p:cNvPr>
          <p:cNvSpPr>
            <a:spLocks noGrp="1"/>
          </p:cNvSpPr>
          <p:nvPr>
            <p:ph type="body" idx="18" hasCustomPrompt="1"/>
          </p:nvPr>
        </p:nvSpPr>
        <p:spPr>
          <a:xfrm>
            <a:off x="2030497" y="3408555"/>
            <a:ext cx="1597889" cy="482453"/>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30%</a:t>
            </a:r>
          </a:p>
        </p:txBody>
      </p:sp>
      <p:sp>
        <p:nvSpPr>
          <p:cNvPr id="13" name="Text Placeholder 26">
            <a:extLst>
              <a:ext uri="{FF2B5EF4-FFF2-40B4-BE49-F238E27FC236}">
                <a16:creationId xmlns:a16="http://schemas.microsoft.com/office/drawing/2014/main" id="{A985BA82-9C97-475F-8775-0F16D2FB4047}"/>
              </a:ext>
            </a:extLst>
          </p:cNvPr>
          <p:cNvSpPr>
            <a:spLocks noGrp="1"/>
          </p:cNvSpPr>
          <p:nvPr>
            <p:ph type="body" sz="quarter" idx="21" hasCustomPrompt="1"/>
          </p:nvPr>
        </p:nvSpPr>
        <p:spPr>
          <a:xfrm>
            <a:off x="2030498" y="373910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15" name="Text Placeholder 2">
            <a:extLst>
              <a:ext uri="{FF2B5EF4-FFF2-40B4-BE49-F238E27FC236}">
                <a16:creationId xmlns:a16="http://schemas.microsoft.com/office/drawing/2014/main" id="{E5376509-D29C-46DE-948E-15D430CE432A}"/>
              </a:ext>
            </a:extLst>
          </p:cNvPr>
          <p:cNvSpPr>
            <a:spLocks noGrp="1"/>
          </p:cNvSpPr>
          <p:nvPr>
            <p:ph type="body" idx="22" hasCustomPrompt="1"/>
          </p:nvPr>
        </p:nvSpPr>
        <p:spPr>
          <a:xfrm>
            <a:off x="2030522" y="414222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10%</a:t>
            </a:r>
          </a:p>
        </p:txBody>
      </p:sp>
      <p:sp>
        <p:nvSpPr>
          <p:cNvPr id="16" name="Text Placeholder 26">
            <a:extLst>
              <a:ext uri="{FF2B5EF4-FFF2-40B4-BE49-F238E27FC236}">
                <a16:creationId xmlns:a16="http://schemas.microsoft.com/office/drawing/2014/main" id="{A581FA6A-566D-4068-A898-F86FB96D4A93}"/>
              </a:ext>
            </a:extLst>
          </p:cNvPr>
          <p:cNvSpPr>
            <a:spLocks noGrp="1"/>
          </p:cNvSpPr>
          <p:nvPr>
            <p:ph type="body" sz="quarter" idx="23" hasCustomPrompt="1"/>
          </p:nvPr>
        </p:nvSpPr>
        <p:spPr>
          <a:xfrm>
            <a:off x="2030523" y="447277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18" name="Text Placeholder 2">
            <a:extLst>
              <a:ext uri="{FF2B5EF4-FFF2-40B4-BE49-F238E27FC236}">
                <a16:creationId xmlns:a16="http://schemas.microsoft.com/office/drawing/2014/main" id="{503636CF-AD49-411E-BE27-63C28BDE068C}"/>
              </a:ext>
            </a:extLst>
          </p:cNvPr>
          <p:cNvSpPr>
            <a:spLocks noGrp="1"/>
          </p:cNvSpPr>
          <p:nvPr>
            <p:ph type="body" idx="24" hasCustomPrompt="1"/>
          </p:nvPr>
        </p:nvSpPr>
        <p:spPr>
          <a:xfrm>
            <a:off x="3970011" y="3408555"/>
            <a:ext cx="1597889" cy="482453"/>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25%</a:t>
            </a:r>
          </a:p>
        </p:txBody>
      </p:sp>
      <p:sp>
        <p:nvSpPr>
          <p:cNvPr id="19" name="Text Placeholder 26">
            <a:extLst>
              <a:ext uri="{FF2B5EF4-FFF2-40B4-BE49-F238E27FC236}">
                <a16:creationId xmlns:a16="http://schemas.microsoft.com/office/drawing/2014/main" id="{F2C67681-C89E-4F74-A7C1-BD0812A9422A}"/>
              </a:ext>
            </a:extLst>
          </p:cNvPr>
          <p:cNvSpPr>
            <a:spLocks noGrp="1"/>
          </p:cNvSpPr>
          <p:nvPr>
            <p:ph type="body" sz="quarter" idx="25" hasCustomPrompt="1"/>
          </p:nvPr>
        </p:nvSpPr>
        <p:spPr>
          <a:xfrm>
            <a:off x="3970012" y="373910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1" name="Text Placeholder 2">
            <a:extLst>
              <a:ext uri="{FF2B5EF4-FFF2-40B4-BE49-F238E27FC236}">
                <a16:creationId xmlns:a16="http://schemas.microsoft.com/office/drawing/2014/main" id="{5742559E-6662-49A7-A091-9472A31ED26B}"/>
              </a:ext>
            </a:extLst>
          </p:cNvPr>
          <p:cNvSpPr>
            <a:spLocks noGrp="1"/>
          </p:cNvSpPr>
          <p:nvPr>
            <p:ph type="body" idx="26" hasCustomPrompt="1"/>
          </p:nvPr>
        </p:nvSpPr>
        <p:spPr>
          <a:xfrm>
            <a:off x="3970036" y="414222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10%</a:t>
            </a:r>
          </a:p>
        </p:txBody>
      </p:sp>
      <p:sp>
        <p:nvSpPr>
          <p:cNvPr id="22" name="Text Placeholder 26">
            <a:extLst>
              <a:ext uri="{FF2B5EF4-FFF2-40B4-BE49-F238E27FC236}">
                <a16:creationId xmlns:a16="http://schemas.microsoft.com/office/drawing/2014/main" id="{E514B383-1886-4E45-9DB3-6DF4FFCA6FCD}"/>
              </a:ext>
            </a:extLst>
          </p:cNvPr>
          <p:cNvSpPr>
            <a:spLocks noGrp="1"/>
          </p:cNvSpPr>
          <p:nvPr>
            <p:ph type="body" sz="quarter" idx="27" hasCustomPrompt="1"/>
          </p:nvPr>
        </p:nvSpPr>
        <p:spPr>
          <a:xfrm>
            <a:off x="3970037" y="447277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4" name="Text Placeholder 2">
            <a:extLst>
              <a:ext uri="{FF2B5EF4-FFF2-40B4-BE49-F238E27FC236}">
                <a16:creationId xmlns:a16="http://schemas.microsoft.com/office/drawing/2014/main" id="{2734F2A5-6B16-40E3-8EBB-0E1A0984BAB7}"/>
              </a:ext>
            </a:extLst>
          </p:cNvPr>
          <p:cNvSpPr>
            <a:spLocks noGrp="1"/>
          </p:cNvSpPr>
          <p:nvPr>
            <p:ph type="body" idx="28" hasCustomPrompt="1"/>
          </p:nvPr>
        </p:nvSpPr>
        <p:spPr>
          <a:xfrm>
            <a:off x="2030497" y="487589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20%</a:t>
            </a:r>
          </a:p>
        </p:txBody>
      </p:sp>
      <p:sp>
        <p:nvSpPr>
          <p:cNvPr id="25" name="Text Placeholder 26">
            <a:extLst>
              <a:ext uri="{FF2B5EF4-FFF2-40B4-BE49-F238E27FC236}">
                <a16:creationId xmlns:a16="http://schemas.microsoft.com/office/drawing/2014/main" id="{01D6AF2B-2CA0-4F6A-9C29-4AE73FCAB4E2}"/>
              </a:ext>
            </a:extLst>
          </p:cNvPr>
          <p:cNvSpPr>
            <a:spLocks noGrp="1"/>
          </p:cNvSpPr>
          <p:nvPr>
            <p:ph type="body" sz="quarter" idx="29" hasCustomPrompt="1"/>
          </p:nvPr>
        </p:nvSpPr>
        <p:spPr>
          <a:xfrm>
            <a:off x="2030498" y="520644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7" name="Text Placeholder 2">
            <a:extLst>
              <a:ext uri="{FF2B5EF4-FFF2-40B4-BE49-F238E27FC236}">
                <a16:creationId xmlns:a16="http://schemas.microsoft.com/office/drawing/2014/main" id="{C3E000C2-49D4-4D64-860A-0DB29B389387}"/>
              </a:ext>
            </a:extLst>
          </p:cNvPr>
          <p:cNvSpPr>
            <a:spLocks noGrp="1"/>
          </p:cNvSpPr>
          <p:nvPr>
            <p:ph type="body" idx="30" hasCustomPrompt="1"/>
          </p:nvPr>
        </p:nvSpPr>
        <p:spPr>
          <a:xfrm>
            <a:off x="3970037" y="4875898"/>
            <a:ext cx="1597889" cy="482452"/>
          </a:xfrm>
        </p:spPr>
        <p:txBody>
          <a:bodyPr anchor="b" anchorCtr="0">
            <a:no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5%</a:t>
            </a:r>
          </a:p>
        </p:txBody>
      </p:sp>
      <p:sp>
        <p:nvSpPr>
          <p:cNvPr id="28" name="Text Placeholder 26">
            <a:extLst>
              <a:ext uri="{FF2B5EF4-FFF2-40B4-BE49-F238E27FC236}">
                <a16:creationId xmlns:a16="http://schemas.microsoft.com/office/drawing/2014/main" id="{4A6CF106-F60C-46A1-BD17-8EC35A637A7C}"/>
              </a:ext>
            </a:extLst>
          </p:cNvPr>
          <p:cNvSpPr>
            <a:spLocks noGrp="1"/>
          </p:cNvSpPr>
          <p:nvPr>
            <p:ph type="body" sz="quarter" idx="31" hasCustomPrompt="1"/>
          </p:nvPr>
        </p:nvSpPr>
        <p:spPr>
          <a:xfrm>
            <a:off x="3970037" y="520644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Tree>
    <p:extLst>
      <p:ext uri="{BB962C8B-B14F-4D97-AF65-F5344CB8AC3E}">
        <p14:creationId xmlns:p14="http://schemas.microsoft.com/office/powerpoint/2010/main" val="284725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FB049D0D-CE60-8E46-896A-1F4E3E51AABC}"/>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DE288F71-122C-49D4-9750-104A0F9BA30E}"/>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id="{67A81471-D048-496A-9DA4-EDB335843A90}"/>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ABADBAE1-8416-4A24-B332-BA35F9D581F0}"/>
              </a:ext>
            </a:extLst>
          </p:cNvPr>
          <p:cNvSpPr>
            <a:spLocks noGrp="1"/>
          </p:cNvSpPr>
          <p:nvPr>
            <p:ph type="ftr" sz="quarter" idx="11"/>
          </p:nvPr>
        </p:nvSpPr>
        <p:spPr/>
        <p:txBody>
          <a:bodyPr/>
          <a:lstStyle/>
          <a:p>
            <a:r>
              <a:rPr lang="en-US" noProof="0" dirty="0"/>
              <a:t>ADD A FOOTER</a:t>
            </a:r>
          </a:p>
        </p:txBody>
      </p:sp>
      <p:sp>
        <p:nvSpPr>
          <p:cNvPr id="7" name="Text Placeholder 14">
            <a:extLst>
              <a:ext uri="{FF2B5EF4-FFF2-40B4-BE49-F238E27FC236}">
                <a16:creationId xmlns:a16="http://schemas.microsoft.com/office/drawing/2014/main" id="{B9AF1F95-7091-4B50-892C-55F8B5B9AC86}"/>
              </a:ext>
            </a:extLst>
          </p:cNvPr>
          <p:cNvSpPr>
            <a:spLocks noGrp="1"/>
          </p:cNvSpPr>
          <p:nvPr>
            <p:ph type="body" sz="quarter" idx="13" hasCustomPrompt="1"/>
          </p:nvPr>
        </p:nvSpPr>
        <p:spPr>
          <a:xfrm>
            <a:off x="8291145" y="3029751"/>
            <a:ext cx="2825496" cy="2144162"/>
          </a:xfrm>
        </p:spPr>
        <p:txBody>
          <a:bodyPr>
            <a:normAutofit/>
          </a:bodyPr>
          <a:lstStyle>
            <a:lvl1pPr marL="0" indent="0" algn="ctr">
              <a:buNone/>
              <a:defRPr sz="1800" b="0" i="0"/>
            </a:lvl1pPr>
          </a:lstStyle>
          <a:p>
            <a:pPr lvl="0"/>
            <a:r>
              <a:rPr lang="en-US" noProof="0"/>
              <a:t>EDIT MASTER TEXT STYLES</a:t>
            </a:r>
          </a:p>
        </p:txBody>
      </p:sp>
      <p:sp>
        <p:nvSpPr>
          <p:cNvPr id="9" name="Title 1">
            <a:extLst>
              <a:ext uri="{FF2B5EF4-FFF2-40B4-BE49-F238E27FC236}">
                <a16:creationId xmlns:a16="http://schemas.microsoft.com/office/drawing/2014/main" id="{77DE3589-2C45-437A-BDA9-55A9B8859FF7}"/>
              </a:ext>
            </a:extLst>
          </p:cNvPr>
          <p:cNvSpPr>
            <a:spLocks noGrp="1"/>
          </p:cNvSpPr>
          <p:nvPr>
            <p:ph type="title" hasCustomPrompt="1"/>
          </p:nvPr>
        </p:nvSpPr>
        <p:spPr>
          <a:xfrm>
            <a:off x="8291145" y="1868285"/>
            <a:ext cx="2825496" cy="718222"/>
          </a:xfrm>
        </p:spPr>
        <p:txBody>
          <a:bodyPr/>
          <a:lstStyle>
            <a:lvl1pPr algn="ctr">
              <a:defRPr/>
            </a:lvl1pPr>
          </a:lstStyle>
          <a:p>
            <a:r>
              <a:rPr lang="en-US" noProof="0"/>
              <a:t>Table Slide</a:t>
            </a:r>
          </a:p>
        </p:txBody>
      </p:sp>
      <p:sp>
        <p:nvSpPr>
          <p:cNvPr id="15" name="Graphic 12">
            <a:extLst>
              <a:ext uri="{FF2B5EF4-FFF2-40B4-BE49-F238E27FC236}">
                <a16:creationId xmlns:a16="http://schemas.microsoft.com/office/drawing/2014/main" id="{6161C347-CD23-4D4F-981D-1C8457111EA8}"/>
              </a:ext>
            </a:extLst>
          </p:cNvPr>
          <p:cNvSpPr/>
          <p:nvPr userDrawn="1"/>
        </p:nvSpPr>
        <p:spPr>
          <a:xfrm>
            <a:off x="8340351" y="2726976"/>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16" name="Table Placeholder 17">
            <a:extLst>
              <a:ext uri="{FF2B5EF4-FFF2-40B4-BE49-F238E27FC236}">
                <a16:creationId xmlns:a16="http://schemas.microsoft.com/office/drawing/2014/main" id="{263A1EA1-1C4F-4F47-9C24-928669CE38DE}"/>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table</a:t>
            </a:r>
            <a:endParaRPr lang="en-US" noProof="0" dirty="0"/>
          </a:p>
        </p:txBody>
      </p:sp>
    </p:spTree>
    <p:extLst>
      <p:ext uri="{BB962C8B-B14F-4D97-AF65-F5344CB8AC3E}">
        <p14:creationId xmlns:p14="http://schemas.microsoft.com/office/powerpoint/2010/main" val="403410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5D65245D-DE69-4098-94DD-C36B76E4C3A9}"/>
              </a:ext>
            </a:extLst>
          </p:cNvPr>
          <p:cNvSpPr>
            <a:spLocks noGrp="1"/>
          </p:cNvSpPr>
          <p:nvPr>
            <p:ph type="pic" sz="quarter" idx="18"/>
          </p:nvPr>
        </p:nvSpPr>
        <p:spPr>
          <a:xfrm>
            <a:off x="0" y="793750"/>
            <a:ext cx="12192000" cy="4900613"/>
          </a:xfrm>
        </p:spPr>
        <p:txBody>
          <a:bodyPr anchor="ctr" anchorCtr="0">
            <a:normAutofit/>
          </a:bodyPr>
          <a:lstStyle>
            <a:lvl1pPr marL="0" indent="0" algn="ctr">
              <a:buFont typeface="Arial" panose="020B0604020202020204" pitchFamily="34" charset="0"/>
              <a:buNone/>
              <a:defRPr sz="1400"/>
            </a:lvl1pPr>
          </a:lstStyle>
          <a:p>
            <a:r>
              <a:rPr lang="en-US" noProof="0" smtClean="0"/>
              <a:t>Click icon to add picture</a:t>
            </a:r>
            <a:endParaRPr lang="en-US" noProof="0" dirty="0"/>
          </a:p>
        </p:txBody>
      </p:sp>
      <p:sp>
        <p:nvSpPr>
          <p:cNvPr id="2" name="Title 1">
            <a:extLst>
              <a:ext uri="{FF2B5EF4-FFF2-40B4-BE49-F238E27FC236}">
                <a16:creationId xmlns:a16="http://schemas.microsoft.com/office/drawing/2014/main" id="{316FD1D3-F7DC-4F8A-8E05-6DC25FB66CD5}"/>
              </a:ext>
            </a:extLst>
          </p:cNvPr>
          <p:cNvSpPr>
            <a:spLocks noGrp="1"/>
          </p:cNvSpPr>
          <p:nvPr>
            <p:ph type="title" hasCustomPrompt="1"/>
          </p:nvPr>
        </p:nvSpPr>
        <p:spPr>
          <a:xfrm>
            <a:off x="838200" y="4514150"/>
            <a:ext cx="10515600" cy="1325563"/>
          </a:xfrm>
        </p:spPr>
        <p:txBody>
          <a:bodyPr/>
          <a:lstStyle>
            <a:lvl1pPr algn="ctr">
              <a:defRPr>
                <a:solidFill>
                  <a:schemeClr val="bg1"/>
                </a:solidFill>
              </a:defRPr>
            </a:lvl1pPr>
          </a:lstStyle>
          <a:p>
            <a:r>
              <a:rPr lang="en-US" noProof="0"/>
              <a:t>Big Image Slide</a:t>
            </a:r>
          </a:p>
        </p:txBody>
      </p:sp>
      <p:sp>
        <p:nvSpPr>
          <p:cNvPr id="3" name="Date Placeholder 2">
            <a:extLst>
              <a:ext uri="{FF2B5EF4-FFF2-40B4-BE49-F238E27FC236}">
                <a16:creationId xmlns:a16="http://schemas.microsoft.com/office/drawing/2014/main" id="{0A250713-11E6-4FEF-877D-92967D24588A}"/>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445D3C9A-DEE5-4BD4-8961-80E018A4C27D}"/>
              </a:ext>
            </a:extLst>
          </p:cNvPr>
          <p:cNvSpPr>
            <a:spLocks noGrp="1"/>
          </p:cNvSpPr>
          <p:nvPr>
            <p:ph type="ftr" sz="quarter" idx="11"/>
          </p:nvPr>
        </p:nvSpPr>
        <p:spPr/>
        <p:txBody>
          <a:bodyPr/>
          <a:lstStyle/>
          <a:p>
            <a:r>
              <a:rPr lang="en-US" noProof="0" dirty="0"/>
              <a:t>ADD A FOOTER</a:t>
            </a:r>
          </a:p>
        </p:txBody>
      </p:sp>
      <p:sp>
        <p:nvSpPr>
          <p:cNvPr id="9" name="Oval 8">
            <a:extLst>
              <a:ext uri="{FF2B5EF4-FFF2-40B4-BE49-F238E27FC236}">
                <a16:creationId xmlns:a16="http://schemas.microsoft.com/office/drawing/2014/main" id="{7B63585A-DF5C-1B43-BDC1-9CB545382A8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1623800E-00CA-43ED-953B-1A09DD42843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2" name="Text Placeholder 26">
            <a:extLst>
              <a:ext uri="{FF2B5EF4-FFF2-40B4-BE49-F238E27FC236}">
                <a16:creationId xmlns:a16="http://schemas.microsoft.com/office/drawing/2014/main" id="{A7C55A90-4969-4308-AD56-633E3831D572}"/>
              </a:ext>
            </a:extLst>
          </p:cNvPr>
          <p:cNvSpPr>
            <a:spLocks noGrp="1"/>
          </p:cNvSpPr>
          <p:nvPr>
            <p:ph type="body" sz="quarter" idx="16" hasCustomPrompt="1"/>
          </p:nvPr>
        </p:nvSpPr>
        <p:spPr>
          <a:xfrm>
            <a:off x="2013284" y="5878369"/>
            <a:ext cx="8165432" cy="365125"/>
          </a:xfrm>
        </p:spPr>
        <p:txBody>
          <a:bodyPr>
            <a:noAutofit/>
          </a:bodyPr>
          <a:lstStyle>
            <a:lvl1pPr marL="0" indent="0" algn="ctr">
              <a:buNone/>
              <a:defRPr sz="1800" b="0"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6" name="Graphic 13">
            <a:extLst>
              <a:ext uri="{FF2B5EF4-FFF2-40B4-BE49-F238E27FC236}">
                <a16:creationId xmlns:a16="http://schemas.microsoft.com/office/drawing/2014/main" id="{15031A21-FED3-4C51-BE76-5A2918F223AD}"/>
              </a:ext>
            </a:extLst>
          </p:cNvPr>
          <p:cNvSpPr/>
          <p:nvPr userDrawn="1"/>
        </p:nvSpPr>
        <p:spPr>
          <a:xfrm>
            <a:off x="4534478" y="5342223"/>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234262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4C9FBA-BD24-42E1-BABE-0EE5C20738FC}"/>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8" name="Rectangle 7">
            <a:extLst>
              <a:ext uri="{FF2B5EF4-FFF2-40B4-BE49-F238E27FC236}">
                <a16:creationId xmlns:a16="http://schemas.microsoft.com/office/drawing/2014/main" id="{2D2715CE-EA2A-4137-8BA3-1FEEF2E40A3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38200" y="6016889"/>
            <a:ext cx="2743200" cy="365125"/>
          </a:xfrm>
          <a:prstGeom prst="rect">
            <a:avLst/>
          </a:prstGeom>
        </p:spPr>
        <p:txBody>
          <a:bodyPr vert="horz" lIns="91440" tIns="45720" rIns="91440" bIns="45720" rtlCol="0" anchor="ctr"/>
          <a:lstStyle>
            <a:lvl1pPr algn="l">
              <a:defRPr sz="11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203234" y="6016890"/>
            <a:ext cx="3398763" cy="365125"/>
          </a:xfrm>
          <a:prstGeom prst="rect">
            <a:avLst/>
          </a:prstGeom>
        </p:spPr>
        <p:txBody>
          <a:bodyPr vert="horz" lIns="91440" tIns="45720" rIns="91440" bIns="45720" rtlCol="0" anchor="ctr"/>
          <a:lstStyle>
            <a:lvl1pPr algn="r">
              <a:defRPr sz="120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273660"/>
            <a:ext cx="549442" cy="365125"/>
          </a:xfrm>
          <a:prstGeom prst="rect">
            <a:avLst/>
          </a:prstGeom>
        </p:spPr>
        <p:txBody>
          <a:bodyPr vert="horz" lIns="91440" tIns="45720" rIns="91440" bIns="45720" rtlCol="0" anchor="ctr"/>
          <a:lstStyle>
            <a:lvl1pPr algn="ctr">
              <a:defRPr sz="1200">
                <a:solidFill>
                  <a:schemeClr val="tx2"/>
                </a:solidFill>
              </a:defRPr>
            </a:lvl1p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9"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5" r:id="rId11"/>
    <p:sldLayoutId id="2147483678" r:id="rId12"/>
    <p:sldLayoutId id="2147483674" r:id="rId13"/>
    <p:sldLayoutId id="2147483680" r:id="rId14"/>
    <p:sldLayoutId id="2147483681" r:id="rId15"/>
    <p:sldLayoutId id="2147483682" r:id="rId16"/>
    <p:sldLayoutId id="2147483683" r:id="rId17"/>
    <p:sldLayoutId id="2147483684" r:id="rId18"/>
    <p:sldLayoutId id="2147483685" r:id="rId19"/>
    <p:sldLayoutId id="2147483688" r:id="rId20"/>
    <p:sldLayoutId id="2147483689" r:id="rId21"/>
    <p:sldLayoutId id="2147483686" r:id="rId22"/>
    <p:sldLayoutId id="2147483687" r:id="rId23"/>
    <p:sldLayoutId id="2147483676" r:id="rId24"/>
  </p:sldLayoutIdLst>
  <p:hf hdr="0" dt="0"/>
  <p:txStyles>
    <p:titleStyle>
      <a:lvl1pPr algn="l" defTabSz="914400" rtl="0" eaLnBrk="1" latinLnBrk="0" hangingPunct="1">
        <a:lnSpc>
          <a:spcPct val="90000"/>
        </a:lnSpc>
        <a:spcBef>
          <a:spcPct val="0"/>
        </a:spcBef>
        <a:buNone/>
        <a:defRPr sz="6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A672-E2C9-49A3-B8D1-665F05ADB8BC}"/>
              </a:ext>
            </a:extLst>
          </p:cNvPr>
          <p:cNvSpPr>
            <a:spLocks noGrp="1"/>
          </p:cNvSpPr>
          <p:nvPr>
            <p:ph type="title"/>
          </p:nvPr>
        </p:nvSpPr>
        <p:spPr bwMode="grayWhite"/>
        <p:txBody>
          <a:bodyPr/>
          <a:lstStyle/>
          <a:p>
            <a:r>
              <a:rPr lang="en-US" dirty="0" smtClean="0"/>
              <a:t>Teen wolf</a:t>
            </a:r>
            <a:endParaRPr lang="ru-RU" dirty="0"/>
          </a:p>
        </p:txBody>
      </p:sp>
      <p:sp>
        <p:nvSpPr>
          <p:cNvPr id="4" name="Text Placeholder 3">
            <a:extLst>
              <a:ext uri="{FF2B5EF4-FFF2-40B4-BE49-F238E27FC236}">
                <a16:creationId xmlns:a16="http://schemas.microsoft.com/office/drawing/2014/main" id="{8565D450-CF0E-4B12-945F-D0057946DD7C}"/>
              </a:ext>
            </a:extLst>
          </p:cNvPr>
          <p:cNvSpPr>
            <a:spLocks noGrp="1"/>
          </p:cNvSpPr>
          <p:nvPr>
            <p:ph type="body" sz="quarter" idx="13"/>
          </p:nvPr>
        </p:nvSpPr>
        <p:spPr bwMode="grayWhite"/>
        <p:txBody>
          <a:bodyPr/>
          <a:lstStyle/>
          <a:p>
            <a:r>
              <a:rPr lang="en-US" dirty="0" smtClean="0"/>
              <a:t>BY Tony </a:t>
            </a:r>
            <a:r>
              <a:rPr lang="en-US" dirty="0" err="1" smtClean="0"/>
              <a:t>Kabeberi</a:t>
            </a:r>
            <a:endParaRPr lang="ru-RU" dirty="0"/>
          </a:p>
        </p:txBody>
      </p:sp>
      <p:sp>
        <p:nvSpPr>
          <p:cNvPr id="7" name="Text Placeholder 6">
            <a:extLst>
              <a:ext uri="{FF2B5EF4-FFF2-40B4-BE49-F238E27FC236}">
                <a16:creationId xmlns:a16="http://schemas.microsoft.com/office/drawing/2014/main" id="{148799AE-6C70-4A22-B90A-3F8F7CFDAD67}"/>
              </a:ext>
            </a:extLst>
          </p:cNvPr>
          <p:cNvSpPr>
            <a:spLocks noGrp="1"/>
          </p:cNvSpPr>
          <p:nvPr>
            <p:ph type="body" sz="quarter" idx="20"/>
          </p:nvPr>
        </p:nvSpPr>
        <p:spPr bwMode="grayWhite"/>
        <p:txBody>
          <a:bodyPr/>
          <a:lstStyle/>
          <a:p>
            <a:r>
              <a:rPr lang="en-US" dirty="0"/>
              <a:t>Month</a:t>
            </a:r>
            <a:endParaRPr lang="ru-RU" dirty="0"/>
          </a:p>
        </p:txBody>
      </p:sp>
      <p:sp>
        <p:nvSpPr>
          <p:cNvPr id="8" name="Text Placeholder 7">
            <a:extLst>
              <a:ext uri="{FF2B5EF4-FFF2-40B4-BE49-F238E27FC236}">
                <a16:creationId xmlns:a16="http://schemas.microsoft.com/office/drawing/2014/main" id="{63743191-2C84-41E1-BD1D-4C35155B99CD}"/>
              </a:ext>
            </a:extLst>
          </p:cNvPr>
          <p:cNvSpPr>
            <a:spLocks noGrp="1"/>
          </p:cNvSpPr>
          <p:nvPr>
            <p:ph type="body" sz="quarter" idx="21"/>
          </p:nvPr>
        </p:nvSpPr>
        <p:spPr bwMode="grayWhite"/>
        <p:txBody>
          <a:bodyPr/>
          <a:lstStyle/>
          <a:p>
            <a:r>
              <a:rPr lang="en-US" dirty="0"/>
              <a:t>20XX</a:t>
            </a:r>
            <a:endParaRPr lang="ru-RU" dirty="0"/>
          </a:p>
        </p:txBody>
      </p:sp>
    </p:spTree>
    <p:extLst>
      <p:ext uri="{BB962C8B-B14F-4D97-AF65-F5344CB8AC3E}">
        <p14:creationId xmlns:p14="http://schemas.microsoft.com/office/powerpoint/2010/main" val="29715957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6AC49-B785-4E0A-9283-239366FE4E4D}"/>
              </a:ext>
            </a:extLst>
          </p:cNvPr>
          <p:cNvSpPr>
            <a:spLocks noGrp="1"/>
          </p:cNvSpPr>
          <p:nvPr>
            <p:ph type="title"/>
          </p:nvPr>
        </p:nvSpPr>
        <p:spPr/>
        <p:txBody>
          <a:bodyPr>
            <a:normAutofit fontScale="90000"/>
          </a:bodyPr>
          <a:lstStyle/>
          <a:p>
            <a:r>
              <a:rPr lang="en-US" dirty="0"/>
              <a:t>Works Cited</a:t>
            </a:r>
          </a:p>
        </p:txBody>
      </p:sp>
      <p:sp>
        <p:nvSpPr>
          <p:cNvPr id="5" name="Text Placeholder 4">
            <a:extLst>
              <a:ext uri="{FF2B5EF4-FFF2-40B4-BE49-F238E27FC236}">
                <a16:creationId xmlns:a16="http://schemas.microsoft.com/office/drawing/2014/main" id="{8A421151-99A0-4A84-9EF4-7DB305033C95}"/>
              </a:ext>
            </a:extLst>
          </p:cNvPr>
          <p:cNvSpPr>
            <a:spLocks noGrp="1"/>
          </p:cNvSpPr>
          <p:nvPr>
            <p:ph type="body" sz="quarter"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sp>
        <p:nvSpPr>
          <p:cNvPr id="3" name="Footer Placeholder 2">
            <a:extLst>
              <a:ext uri="{FF2B5EF4-FFF2-40B4-BE49-F238E27FC236}">
                <a16:creationId xmlns:a16="http://schemas.microsoft.com/office/drawing/2014/main" id="{C0369258-37D4-4ECA-AFFD-EC64809E91CC}"/>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C6ADABE-2B5E-4788-8D34-1D479C0C18D5}"/>
              </a:ext>
            </a:extLst>
          </p:cNvPr>
          <p:cNvSpPr>
            <a:spLocks noGrp="1"/>
          </p:cNvSpPr>
          <p:nvPr>
            <p:ph type="sldNum" sz="quarter" idx="12"/>
          </p:nvPr>
        </p:nvSpPr>
        <p:spPr/>
        <p:txBody>
          <a:bodyPr/>
          <a:lstStyle/>
          <a:p>
            <a:fld id="{D495E168-DA5E-4888-8D8A-92B118324C14}" type="slidenum">
              <a:rPr lang="en-US" smtClean="0"/>
              <a:pPr/>
              <a:t>10</a:t>
            </a:fld>
            <a:endParaRPr lang="en-US" dirty="0"/>
          </a:p>
        </p:txBody>
      </p:sp>
    </p:spTree>
    <p:extLst>
      <p:ext uri="{BB962C8B-B14F-4D97-AF65-F5344CB8AC3E}">
        <p14:creationId xmlns:p14="http://schemas.microsoft.com/office/powerpoint/2010/main" val="4195020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F481-A10E-4ECD-97FD-DBBF2BD80BBA}"/>
              </a:ext>
            </a:extLst>
          </p:cNvPr>
          <p:cNvSpPr>
            <a:spLocks noGrp="1"/>
          </p:cNvSpPr>
          <p:nvPr>
            <p:ph type="title"/>
          </p:nvPr>
        </p:nvSpPr>
        <p:spPr/>
        <p:txBody>
          <a:bodyPr>
            <a:normAutofit fontScale="90000"/>
          </a:bodyPr>
          <a:lstStyle/>
          <a:p>
            <a:r>
              <a:rPr lang="en-US" dirty="0"/>
              <a:t>Timeline</a:t>
            </a:r>
          </a:p>
        </p:txBody>
      </p:sp>
      <p:sp>
        <p:nvSpPr>
          <p:cNvPr id="5" name="Text Placeholder 4">
            <a:extLst>
              <a:ext uri="{FF2B5EF4-FFF2-40B4-BE49-F238E27FC236}">
                <a16:creationId xmlns:a16="http://schemas.microsoft.com/office/drawing/2014/main" id="{7426876A-9F78-4ABC-8F50-9B84738A1BD2}"/>
              </a:ext>
            </a:extLst>
          </p:cNvPr>
          <p:cNvSpPr>
            <a:spLocks noGrp="1"/>
          </p:cNvSpPr>
          <p:nvPr>
            <p:ph type="body" sz="quarter" idx="13"/>
          </p:nvPr>
        </p:nvSpPr>
        <p:spPr/>
        <p:txBody>
          <a:bodyPr>
            <a:normAutofit/>
          </a:bodyPr>
          <a:lstStyle/>
          <a:p>
            <a:r>
              <a:rPr lang="en-US" dirty="0"/>
              <a:t>LOREM IPSUM DOLOR SIT AMET, CONSECTETUER ADIPISCING ELIT.</a:t>
            </a:r>
            <a:br>
              <a:rPr lang="en-US" dirty="0"/>
            </a:br>
            <a:r>
              <a:rPr lang="en-US" dirty="0"/>
              <a:t>MAECENAS PORTTITOR CONGUE MASSA</a:t>
            </a:r>
          </a:p>
        </p:txBody>
      </p:sp>
      <p:sp>
        <p:nvSpPr>
          <p:cNvPr id="6" name="Text Placeholder 5">
            <a:extLst>
              <a:ext uri="{FF2B5EF4-FFF2-40B4-BE49-F238E27FC236}">
                <a16:creationId xmlns:a16="http://schemas.microsoft.com/office/drawing/2014/main" id="{D9CADDD6-E3F8-4675-ABE5-F4459586204C}"/>
              </a:ext>
            </a:extLst>
          </p:cNvPr>
          <p:cNvSpPr>
            <a:spLocks noGrp="1"/>
          </p:cNvSpPr>
          <p:nvPr>
            <p:ph type="body" sz="quarter" idx="14"/>
          </p:nvPr>
        </p:nvSpPr>
        <p:spPr/>
        <p:txBody>
          <a:bodyPr/>
          <a:lstStyle/>
          <a:p>
            <a:r>
              <a:rPr lang="en-US" dirty="0"/>
              <a:t>Year</a:t>
            </a:r>
          </a:p>
        </p:txBody>
      </p:sp>
      <p:sp>
        <p:nvSpPr>
          <p:cNvPr id="7" name="Text Placeholder 6">
            <a:extLst>
              <a:ext uri="{FF2B5EF4-FFF2-40B4-BE49-F238E27FC236}">
                <a16:creationId xmlns:a16="http://schemas.microsoft.com/office/drawing/2014/main" id="{883AD4CB-DF51-46D0-9731-A3ACC5BB6566}"/>
              </a:ext>
            </a:extLst>
          </p:cNvPr>
          <p:cNvSpPr>
            <a:spLocks noGrp="1"/>
          </p:cNvSpPr>
          <p:nvPr>
            <p:ph type="body" sz="quarter" idx="15"/>
          </p:nvPr>
        </p:nvSpPr>
        <p:spPr/>
        <p:txBody>
          <a:bodyPr/>
          <a:lstStyle/>
          <a:p>
            <a:r>
              <a:rPr lang="en-US" dirty="0"/>
              <a:t>Lorem ipsum dolor sit amet, consectetuer adipiscing elit. Maecenas porttitor congue massa. </a:t>
            </a:r>
          </a:p>
        </p:txBody>
      </p:sp>
      <p:sp>
        <p:nvSpPr>
          <p:cNvPr id="8" name="Text Placeholder 7">
            <a:extLst>
              <a:ext uri="{FF2B5EF4-FFF2-40B4-BE49-F238E27FC236}">
                <a16:creationId xmlns:a16="http://schemas.microsoft.com/office/drawing/2014/main" id="{75B93656-9FB0-4633-B834-7C0B1DE39F04}"/>
              </a:ext>
            </a:extLst>
          </p:cNvPr>
          <p:cNvSpPr>
            <a:spLocks noGrp="1"/>
          </p:cNvSpPr>
          <p:nvPr>
            <p:ph type="body" sz="quarter" idx="16"/>
          </p:nvPr>
        </p:nvSpPr>
        <p:spPr/>
        <p:txBody>
          <a:bodyPr/>
          <a:lstStyle/>
          <a:p>
            <a:r>
              <a:rPr lang="en-US" dirty="0"/>
              <a:t>Year</a:t>
            </a:r>
          </a:p>
        </p:txBody>
      </p:sp>
      <p:sp>
        <p:nvSpPr>
          <p:cNvPr id="9" name="Text Placeholder 8">
            <a:extLst>
              <a:ext uri="{FF2B5EF4-FFF2-40B4-BE49-F238E27FC236}">
                <a16:creationId xmlns:a16="http://schemas.microsoft.com/office/drawing/2014/main" id="{E058AEE6-3690-49EB-B71A-70B51140CC21}"/>
              </a:ext>
            </a:extLst>
          </p:cNvPr>
          <p:cNvSpPr>
            <a:spLocks noGrp="1"/>
          </p:cNvSpPr>
          <p:nvPr>
            <p:ph type="body" sz="quarter" idx="17"/>
          </p:nvPr>
        </p:nvSpPr>
        <p:spPr/>
        <p:txBody>
          <a:bodyPr/>
          <a:lstStyle/>
          <a:p>
            <a:r>
              <a:rPr lang="en-US" dirty="0"/>
              <a:t>Lorem ipsum dolor sit amet, consectetuer adipiscing elit. Maecenas porttitor congue massa. </a:t>
            </a:r>
          </a:p>
        </p:txBody>
      </p:sp>
      <p:sp>
        <p:nvSpPr>
          <p:cNvPr id="10" name="Text Placeholder 9">
            <a:extLst>
              <a:ext uri="{FF2B5EF4-FFF2-40B4-BE49-F238E27FC236}">
                <a16:creationId xmlns:a16="http://schemas.microsoft.com/office/drawing/2014/main" id="{8DEBECED-735E-438C-BF18-29A71EB93402}"/>
              </a:ext>
            </a:extLst>
          </p:cNvPr>
          <p:cNvSpPr>
            <a:spLocks noGrp="1"/>
          </p:cNvSpPr>
          <p:nvPr>
            <p:ph type="body" sz="quarter" idx="18"/>
          </p:nvPr>
        </p:nvSpPr>
        <p:spPr/>
        <p:txBody>
          <a:bodyPr/>
          <a:lstStyle/>
          <a:p>
            <a:r>
              <a:rPr lang="en-US" dirty="0"/>
              <a:t>Year</a:t>
            </a:r>
          </a:p>
        </p:txBody>
      </p:sp>
      <p:sp>
        <p:nvSpPr>
          <p:cNvPr id="11" name="Text Placeholder 10">
            <a:extLst>
              <a:ext uri="{FF2B5EF4-FFF2-40B4-BE49-F238E27FC236}">
                <a16:creationId xmlns:a16="http://schemas.microsoft.com/office/drawing/2014/main" id="{B7D646BF-C83E-4E59-8511-4C7F9CDEA6B0}"/>
              </a:ext>
            </a:extLst>
          </p:cNvPr>
          <p:cNvSpPr>
            <a:spLocks noGrp="1"/>
          </p:cNvSpPr>
          <p:nvPr>
            <p:ph type="body" sz="quarter" idx="19"/>
          </p:nvPr>
        </p:nvSpPr>
        <p:spPr/>
        <p:txBody>
          <a:bodyPr/>
          <a:lstStyle/>
          <a:p>
            <a:r>
              <a:rPr lang="en-US" dirty="0"/>
              <a:t>Lorem ipsum dolor sit amet, consectetuer adipiscing elit. Maecenas porttitor congue massa. </a:t>
            </a:r>
          </a:p>
        </p:txBody>
      </p:sp>
      <p:sp>
        <p:nvSpPr>
          <p:cNvPr id="12" name="Text Placeholder 11">
            <a:extLst>
              <a:ext uri="{FF2B5EF4-FFF2-40B4-BE49-F238E27FC236}">
                <a16:creationId xmlns:a16="http://schemas.microsoft.com/office/drawing/2014/main" id="{9CBCA4F9-80C7-4913-BDC9-82958EF6D7B1}"/>
              </a:ext>
            </a:extLst>
          </p:cNvPr>
          <p:cNvSpPr>
            <a:spLocks noGrp="1"/>
          </p:cNvSpPr>
          <p:nvPr>
            <p:ph type="body" sz="quarter" idx="20"/>
          </p:nvPr>
        </p:nvSpPr>
        <p:spPr/>
        <p:txBody>
          <a:bodyPr/>
          <a:lstStyle/>
          <a:p>
            <a:r>
              <a:rPr lang="en-US" dirty="0"/>
              <a:t>Year</a:t>
            </a:r>
          </a:p>
        </p:txBody>
      </p:sp>
      <p:sp>
        <p:nvSpPr>
          <p:cNvPr id="13" name="Text Placeholder 12">
            <a:extLst>
              <a:ext uri="{FF2B5EF4-FFF2-40B4-BE49-F238E27FC236}">
                <a16:creationId xmlns:a16="http://schemas.microsoft.com/office/drawing/2014/main" id="{7F7DEF63-2531-4656-BC0F-1BC5E487B3FA}"/>
              </a:ext>
            </a:extLst>
          </p:cNvPr>
          <p:cNvSpPr>
            <a:spLocks noGrp="1"/>
          </p:cNvSpPr>
          <p:nvPr>
            <p:ph type="body" sz="quarter" idx="21"/>
          </p:nvPr>
        </p:nvSpPr>
        <p:spPr/>
        <p:txBody>
          <a:bodyPr/>
          <a:lstStyle/>
          <a:p>
            <a:r>
              <a:rPr lang="en-US" dirty="0"/>
              <a:t>Lorem ipsum dolor sit amet, consectetuer adipiscing elit. Maecenas porttitor congue massa. </a:t>
            </a:r>
          </a:p>
        </p:txBody>
      </p:sp>
      <p:sp>
        <p:nvSpPr>
          <p:cNvPr id="14" name="Text Placeholder 13">
            <a:extLst>
              <a:ext uri="{FF2B5EF4-FFF2-40B4-BE49-F238E27FC236}">
                <a16:creationId xmlns:a16="http://schemas.microsoft.com/office/drawing/2014/main" id="{E34855DC-B8C9-465A-8D9E-44ACD517B153}"/>
              </a:ext>
            </a:extLst>
          </p:cNvPr>
          <p:cNvSpPr>
            <a:spLocks noGrp="1"/>
          </p:cNvSpPr>
          <p:nvPr>
            <p:ph type="body" sz="quarter" idx="22"/>
          </p:nvPr>
        </p:nvSpPr>
        <p:spPr/>
        <p:txBody>
          <a:bodyPr/>
          <a:lstStyle/>
          <a:p>
            <a:r>
              <a:rPr lang="en-US" dirty="0"/>
              <a:t>Year</a:t>
            </a:r>
          </a:p>
        </p:txBody>
      </p:sp>
      <p:sp>
        <p:nvSpPr>
          <p:cNvPr id="15" name="Text Placeholder 14">
            <a:extLst>
              <a:ext uri="{FF2B5EF4-FFF2-40B4-BE49-F238E27FC236}">
                <a16:creationId xmlns:a16="http://schemas.microsoft.com/office/drawing/2014/main" id="{D1638644-3E31-4749-97C8-650F1D64ADCA}"/>
              </a:ext>
            </a:extLst>
          </p:cNvPr>
          <p:cNvSpPr>
            <a:spLocks noGrp="1"/>
          </p:cNvSpPr>
          <p:nvPr>
            <p:ph type="body" sz="quarter" idx="23"/>
          </p:nvPr>
        </p:nvSpPr>
        <p:spPr/>
        <p:txBody>
          <a:bodyPr/>
          <a:lstStyle/>
          <a:p>
            <a:r>
              <a:rPr lang="en-US" dirty="0"/>
              <a:t>Lorem ipsum dolor sit amet, consectetuer adipiscing elit. Maecenas porttitor congue massa. </a:t>
            </a:r>
          </a:p>
        </p:txBody>
      </p:sp>
      <p:sp>
        <p:nvSpPr>
          <p:cNvPr id="16" name="Text Placeholder 15">
            <a:extLst>
              <a:ext uri="{FF2B5EF4-FFF2-40B4-BE49-F238E27FC236}">
                <a16:creationId xmlns:a16="http://schemas.microsoft.com/office/drawing/2014/main" id="{2898857D-EA1D-425B-B813-9E615691706D}"/>
              </a:ext>
            </a:extLst>
          </p:cNvPr>
          <p:cNvSpPr>
            <a:spLocks noGrp="1"/>
          </p:cNvSpPr>
          <p:nvPr>
            <p:ph type="body" sz="quarter" idx="24"/>
          </p:nvPr>
        </p:nvSpPr>
        <p:spPr/>
        <p:txBody>
          <a:bodyPr/>
          <a:lstStyle/>
          <a:p>
            <a:r>
              <a:rPr lang="en-US" dirty="0"/>
              <a:t>Year</a:t>
            </a:r>
          </a:p>
        </p:txBody>
      </p:sp>
      <p:sp>
        <p:nvSpPr>
          <p:cNvPr id="17" name="Text Placeholder 16">
            <a:extLst>
              <a:ext uri="{FF2B5EF4-FFF2-40B4-BE49-F238E27FC236}">
                <a16:creationId xmlns:a16="http://schemas.microsoft.com/office/drawing/2014/main" id="{69FC5196-CB1C-46D1-B8FF-C5F7E7AC403D}"/>
              </a:ext>
            </a:extLst>
          </p:cNvPr>
          <p:cNvSpPr>
            <a:spLocks noGrp="1"/>
          </p:cNvSpPr>
          <p:nvPr>
            <p:ph type="body" sz="quarter" idx="25"/>
          </p:nvPr>
        </p:nvSpPr>
        <p:spPr/>
        <p:txBody>
          <a:bodyPr/>
          <a:lstStyle/>
          <a:p>
            <a:r>
              <a:rPr lang="en-US" dirty="0"/>
              <a:t>Lorem ipsum dolor sit amet, consectetuer adipiscing elit. Maecenas porttitor congue massa. </a:t>
            </a:r>
          </a:p>
        </p:txBody>
      </p:sp>
      <p:sp>
        <p:nvSpPr>
          <p:cNvPr id="3" name="Footer Placeholder 2">
            <a:extLst>
              <a:ext uri="{FF2B5EF4-FFF2-40B4-BE49-F238E27FC236}">
                <a16:creationId xmlns:a16="http://schemas.microsoft.com/office/drawing/2014/main" id="{CA2DBCEF-C0E6-4A30-97A3-D5FE6397A6D3}"/>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470AD8A0-6D20-4DE2-8BBF-96C7D9411C8D}"/>
              </a:ext>
            </a:extLst>
          </p:cNvPr>
          <p:cNvSpPr>
            <a:spLocks noGrp="1"/>
          </p:cNvSpPr>
          <p:nvPr>
            <p:ph type="sldNum" sz="quarter" idx="12"/>
          </p:nvPr>
        </p:nvSpPr>
        <p:spPr/>
        <p:txBody>
          <a:bodyPr/>
          <a:lstStyle/>
          <a:p>
            <a:fld id="{D495E168-DA5E-4888-8D8A-92B118324C14}" type="slidenum">
              <a:rPr lang="en-US" smtClean="0"/>
              <a:pPr/>
              <a:t>11</a:t>
            </a:fld>
            <a:endParaRPr lang="en-US" dirty="0"/>
          </a:p>
        </p:txBody>
      </p:sp>
    </p:spTree>
    <p:extLst>
      <p:ext uri="{BB962C8B-B14F-4D97-AF65-F5344CB8AC3E}">
        <p14:creationId xmlns:p14="http://schemas.microsoft.com/office/powerpoint/2010/main" val="834564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EE6F97-F932-4CE0-81CF-8B3DDFADBF11}"/>
              </a:ext>
            </a:extLst>
          </p:cNvPr>
          <p:cNvSpPr>
            <a:spLocks noGrp="1"/>
          </p:cNvSpPr>
          <p:nvPr>
            <p:ph type="title"/>
          </p:nvPr>
        </p:nvSpPr>
        <p:spPr bwMode="grayWhite"/>
        <p:txBody>
          <a:bodyPr/>
          <a:lstStyle/>
          <a:p>
            <a:r>
              <a:rPr lang="en-US" dirty="0"/>
              <a:t>Thank You!</a:t>
            </a:r>
            <a:endParaRPr lang="ru-RU" dirty="0"/>
          </a:p>
        </p:txBody>
      </p:sp>
      <p:sp>
        <p:nvSpPr>
          <p:cNvPr id="5" name="Text Placeholder 4">
            <a:extLst>
              <a:ext uri="{FF2B5EF4-FFF2-40B4-BE49-F238E27FC236}">
                <a16:creationId xmlns:a16="http://schemas.microsoft.com/office/drawing/2014/main" id="{CE5BE9AB-394C-49FE-A242-B011DD1F3B22}"/>
              </a:ext>
            </a:extLst>
          </p:cNvPr>
          <p:cNvSpPr>
            <a:spLocks noGrp="1"/>
          </p:cNvSpPr>
          <p:nvPr>
            <p:ph type="body" sz="quarter" idx="13"/>
          </p:nvPr>
        </p:nvSpPr>
        <p:spPr bwMode="grayWhite"/>
        <p:txBody>
          <a:bodyPr/>
          <a:lstStyle/>
          <a:p>
            <a:r>
              <a:rPr lang="en-US" dirty="0"/>
              <a:t>ALEXANDER MARTENSSON</a:t>
            </a:r>
            <a:endParaRPr lang="ru-RU" dirty="0"/>
          </a:p>
        </p:txBody>
      </p:sp>
      <p:sp>
        <p:nvSpPr>
          <p:cNvPr id="4" name="Text Placeholder 3">
            <a:extLst>
              <a:ext uri="{FF2B5EF4-FFF2-40B4-BE49-F238E27FC236}">
                <a16:creationId xmlns:a16="http://schemas.microsoft.com/office/drawing/2014/main" id="{98DF9333-CF88-48B4-8124-9F5658462849}"/>
              </a:ext>
            </a:extLst>
          </p:cNvPr>
          <p:cNvSpPr>
            <a:spLocks noGrp="1"/>
          </p:cNvSpPr>
          <p:nvPr>
            <p:ph type="body" sz="quarter" idx="20"/>
          </p:nvPr>
        </p:nvSpPr>
        <p:spPr bwMode="grayWhite"/>
        <p:txBody>
          <a:bodyPr/>
          <a:lstStyle/>
          <a:p>
            <a:r>
              <a:rPr lang="en-US" dirty="0"/>
              <a:t>Phone</a:t>
            </a:r>
            <a:endParaRPr lang="ru-RU" dirty="0"/>
          </a:p>
        </p:txBody>
      </p:sp>
      <p:sp>
        <p:nvSpPr>
          <p:cNvPr id="2" name="Text Placeholder 1">
            <a:extLst>
              <a:ext uri="{FF2B5EF4-FFF2-40B4-BE49-F238E27FC236}">
                <a16:creationId xmlns:a16="http://schemas.microsoft.com/office/drawing/2014/main" id="{EB7F8C00-D731-4600-B308-67C385FC68FB}"/>
              </a:ext>
            </a:extLst>
          </p:cNvPr>
          <p:cNvSpPr>
            <a:spLocks noGrp="1"/>
          </p:cNvSpPr>
          <p:nvPr>
            <p:ph type="body" sz="quarter" idx="21"/>
          </p:nvPr>
        </p:nvSpPr>
        <p:spPr bwMode="grayWhite"/>
        <p:txBody>
          <a:bodyPr/>
          <a:lstStyle/>
          <a:p>
            <a:r>
              <a:rPr lang="en-US" dirty="0"/>
              <a:t>770-555-0162</a:t>
            </a:r>
            <a:endParaRPr lang="ru-RU" dirty="0"/>
          </a:p>
        </p:txBody>
      </p:sp>
      <p:sp>
        <p:nvSpPr>
          <p:cNvPr id="7" name="Text Placeholder 6">
            <a:extLst>
              <a:ext uri="{FF2B5EF4-FFF2-40B4-BE49-F238E27FC236}">
                <a16:creationId xmlns:a16="http://schemas.microsoft.com/office/drawing/2014/main" id="{0601F504-BCBE-4A2D-90EF-D4AA83599947}"/>
              </a:ext>
            </a:extLst>
          </p:cNvPr>
          <p:cNvSpPr>
            <a:spLocks noGrp="1"/>
          </p:cNvSpPr>
          <p:nvPr>
            <p:ph type="body" sz="quarter" idx="23"/>
          </p:nvPr>
        </p:nvSpPr>
        <p:spPr bwMode="grayWhite"/>
        <p:txBody>
          <a:bodyPr/>
          <a:lstStyle/>
          <a:p>
            <a:r>
              <a:rPr lang="en-US" dirty="0"/>
              <a:t>Email</a:t>
            </a:r>
            <a:endParaRPr lang="ru-RU" dirty="0"/>
          </a:p>
        </p:txBody>
      </p:sp>
      <p:sp>
        <p:nvSpPr>
          <p:cNvPr id="6" name="Text Placeholder 5">
            <a:extLst>
              <a:ext uri="{FF2B5EF4-FFF2-40B4-BE49-F238E27FC236}">
                <a16:creationId xmlns:a16="http://schemas.microsoft.com/office/drawing/2014/main" id="{0A2CB2D7-DC9E-4339-B25F-40718A18F9FD}"/>
              </a:ext>
            </a:extLst>
          </p:cNvPr>
          <p:cNvSpPr>
            <a:spLocks noGrp="1"/>
          </p:cNvSpPr>
          <p:nvPr>
            <p:ph type="body" sz="quarter" idx="22"/>
          </p:nvPr>
        </p:nvSpPr>
        <p:spPr bwMode="grayWhite"/>
        <p:txBody>
          <a:bodyPr/>
          <a:lstStyle/>
          <a:p>
            <a:r>
              <a:rPr lang="en-US" dirty="0"/>
              <a:t>MARTENSSON@EXAMPLE.COM</a:t>
            </a:r>
            <a:endParaRPr lang="ru-RU" dirty="0"/>
          </a:p>
        </p:txBody>
      </p:sp>
    </p:spTree>
    <p:extLst>
      <p:ext uri="{BB962C8B-B14F-4D97-AF65-F5344CB8AC3E}">
        <p14:creationId xmlns:p14="http://schemas.microsoft.com/office/powerpoint/2010/main" val="1563226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E6DE-5C41-4023-A6ED-24BA66E6767E}"/>
              </a:ext>
            </a:extLst>
          </p:cNvPr>
          <p:cNvSpPr>
            <a:spLocks noGrp="1"/>
          </p:cNvSpPr>
          <p:nvPr>
            <p:ph type="title"/>
          </p:nvPr>
        </p:nvSpPr>
        <p:spPr/>
        <p:txBody>
          <a:bodyPr>
            <a:normAutofit fontScale="90000"/>
          </a:bodyPr>
          <a:lstStyle/>
          <a:p>
            <a:r>
              <a:rPr lang="en-US" dirty="0" smtClean="0"/>
              <a:t>Description</a:t>
            </a:r>
            <a:endParaRPr lang="en-US" dirty="0"/>
          </a:p>
        </p:txBody>
      </p:sp>
      <p:sp>
        <p:nvSpPr>
          <p:cNvPr id="5" name="Text Placeholder 4">
            <a:extLst>
              <a:ext uri="{FF2B5EF4-FFF2-40B4-BE49-F238E27FC236}">
                <a16:creationId xmlns:a16="http://schemas.microsoft.com/office/drawing/2014/main" id="{E666CF4B-E5FA-473E-9C10-20707B1D9669}"/>
              </a:ext>
            </a:extLst>
          </p:cNvPr>
          <p:cNvSpPr>
            <a:spLocks noGrp="1"/>
          </p:cNvSpPr>
          <p:nvPr>
            <p:ph type="body" sz="quarter" idx="13"/>
          </p:nvPr>
        </p:nvSpPr>
        <p:spPr>
          <a:xfrm>
            <a:off x="838200" y="1874839"/>
            <a:ext cx="10515600" cy="608384"/>
          </a:xfrm>
        </p:spPr>
        <p:txBody>
          <a:bodyPr>
            <a:normAutofit fontScale="92500"/>
          </a:bodyPr>
          <a:lstStyle/>
          <a:p>
            <a:r>
              <a:rPr lang="en-US" dirty="0"/>
              <a:t>The episode, which will be titled ‘Motel California’, sees the TEEN WOLF gang staying in an infamous motel that is known for its high suicide rate. The logline for the episode provides a little more insight:</a:t>
            </a:r>
            <a:endParaRPr lang="en-US" dirty="0"/>
          </a:p>
        </p:txBody>
      </p:sp>
      <p:sp>
        <p:nvSpPr>
          <p:cNvPr id="3" name="Footer Placeholder 2">
            <a:extLst>
              <a:ext uri="{FF2B5EF4-FFF2-40B4-BE49-F238E27FC236}">
                <a16:creationId xmlns:a16="http://schemas.microsoft.com/office/drawing/2014/main" id="{5CF7DCA2-0E6F-4F70-A324-B0A3FAA2BE66}"/>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5A7398AB-B4FB-44C4-A9EC-94DA908E8A9A}"/>
              </a:ext>
            </a:extLst>
          </p:cNvPr>
          <p:cNvSpPr>
            <a:spLocks noGrp="1"/>
          </p:cNvSpPr>
          <p:nvPr>
            <p:ph type="sldNum" sz="quarter" idx="12"/>
          </p:nvPr>
        </p:nvSpPr>
        <p:spPr/>
        <p:txBody>
          <a:bodyPr/>
          <a:lstStyle/>
          <a:p>
            <a:fld id="{D495E168-DA5E-4888-8D8A-92B118324C14}" type="slidenum">
              <a:rPr lang="en-US" smtClean="0"/>
              <a:pPr/>
              <a:t>2</a:t>
            </a:fld>
            <a:endParaRPr lang="en-US" dirty="0"/>
          </a:p>
        </p:txBody>
      </p:sp>
      <p:pic>
        <p:nvPicPr>
          <p:cNvPr id="9" name="Picture Placeholder 8"/>
          <p:cNvPicPr>
            <a:picLocks noGrp="1" noChangeAspect="1"/>
          </p:cNvPicPr>
          <p:nvPr>
            <p:ph type="pic" sz="quarter" idx="14"/>
          </p:nvPr>
        </p:nvPicPr>
        <p:blipFill>
          <a:blip r:embed="rId2"/>
          <a:srcRect t="31050" b="31050"/>
          <a:stretch>
            <a:fillRect/>
          </a:stretch>
        </p:blipFill>
        <p:spPr>
          <a:prstGeom prst="rect">
            <a:avLst/>
          </a:prstGeom>
        </p:spPr>
      </p:pic>
    </p:spTree>
    <p:extLst>
      <p:ext uri="{BB962C8B-B14F-4D97-AF65-F5344CB8AC3E}">
        <p14:creationId xmlns:p14="http://schemas.microsoft.com/office/powerpoint/2010/main" val="5135148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ed vintage car on concrete riad">
            <a:extLst>
              <a:ext uri="{FF2B5EF4-FFF2-40B4-BE49-F238E27FC236}">
                <a16:creationId xmlns:a16="http://schemas.microsoft.com/office/drawing/2014/main" id="{67A7E6CF-7813-4CFB-972B-ECF713EB181A}"/>
              </a:ext>
            </a:extLst>
          </p:cNvPr>
          <p:cNvPicPr>
            <a:picLocks noGrp="1" noChangeAspect="1"/>
          </p:cNvPicPr>
          <p:nvPr>
            <p:ph type="pic" sz="quarter" idx="15"/>
          </p:nvPr>
        </p:nvPicPr>
        <p:blipFill rotWithShape="1">
          <a:blip r:embed="rId2"/>
          <a:srcRect l="15113" r="39909"/>
          <a:stretch/>
        </p:blipFill>
        <p:spPr>
          <a:xfrm>
            <a:off x="911224" y="0"/>
            <a:ext cx="4626864" cy="6858000"/>
          </a:xfrm>
        </p:spPr>
      </p:pic>
      <p:sp>
        <p:nvSpPr>
          <p:cNvPr id="2" name="Title 1">
            <a:extLst>
              <a:ext uri="{FF2B5EF4-FFF2-40B4-BE49-F238E27FC236}">
                <a16:creationId xmlns:a16="http://schemas.microsoft.com/office/drawing/2014/main" id="{007EA499-D02B-466B-8A94-12FBC4B86F25}"/>
              </a:ext>
            </a:extLst>
          </p:cNvPr>
          <p:cNvSpPr>
            <a:spLocks noGrp="1"/>
          </p:cNvSpPr>
          <p:nvPr>
            <p:ph type="title"/>
          </p:nvPr>
        </p:nvSpPr>
        <p:spPr/>
        <p:txBody>
          <a:bodyPr/>
          <a:lstStyle/>
          <a:p>
            <a:r>
              <a:rPr lang="en-US" dirty="0"/>
              <a:t>Text Layout 1</a:t>
            </a:r>
          </a:p>
        </p:txBody>
      </p:sp>
      <p:sp>
        <p:nvSpPr>
          <p:cNvPr id="5" name="Text Placeholder 4">
            <a:extLst>
              <a:ext uri="{FF2B5EF4-FFF2-40B4-BE49-F238E27FC236}">
                <a16:creationId xmlns:a16="http://schemas.microsoft.com/office/drawing/2014/main" id="{11B977CC-B026-4BFB-8EDC-0D8F699A2EA4}"/>
              </a:ext>
            </a:extLst>
          </p:cNvPr>
          <p:cNvSpPr>
            <a:spLocks noGrp="1"/>
          </p:cNvSpPr>
          <p:nvPr>
            <p:ph type="body" sz="quarter" idx="13"/>
          </p:nvPr>
        </p:nvSpPr>
        <p:spPr/>
        <p:txBody>
          <a:bodyPr/>
          <a:lstStyle/>
          <a:p>
            <a:r>
              <a:rPr lang="en-US" dirty="0"/>
              <a:t>LOREM IPSUM DOLOR SIT AMET, CONSECTETUER ADIPISCING ELIT</a:t>
            </a:r>
          </a:p>
        </p:txBody>
      </p:sp>
      <p:sp>
        <p:nvSpPr>
          <p:cNvPr id="6" name="Text Placeholder 5">
            <a:extLst>
              <a:ext uri="{FF2B5EF4-FFF2-40B4-BE49-F238E27FC236}">
                <a16:creationId xmlns:a16="http://schemas.microsoft.com/office/drawing/2014/main" id="{BE4DED09-2D42-4E84-BF9E-C79453D4148B}"/>
              </a:ext>
            </a:extLst>
          </p:cNvPr>
          <p:cNvSpPr>
            <a:spLocks noGrp="1"/>
          </p:cNvSpPr>
          <p:nvPr>
            <p:ph type="body" sz="quarter" idx="14"/>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3" name="Footer Placeholder 2">
            <a:extLst>
              <a:ext uri="{FF2B5EF4-FFF2-40B4-BE49-F238E27FC236}">
                <a16:creationId xmlns:a16="http://schemas.microsoft.com/office/drawing/2014/main" id="{B4BD5BBC-8809-4F8D-9C56-281FCD2225BD}"/>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EA42F411-36F6-4988-8DA8-BA993F63BA8D}"/>
              </a:ext>
            </a:extLst>
          </p:cNvPr>
          <p:cNvSpPr>
            <a:spLocks noGrp="1"/>
          </p:cNvSpPr>
          <p:nvPr>
            <p:ph type="sldNum" sz="quarter" idx="12"/>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17636792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Black classic car inside the garage">
            <a:extLst>
              <a:ext uri="{FF2B5EF4-FFF2-40B4-BE49-F238E27FC236}">
                <a16:creationId xmlns:a16="http://schemas.microsoft.com/office/drawing/2014/main" id="{94906860-9DDD-45C2-B32A-65897462C7AD}"/>
              </a:ext>
            </a:extLst>
          </p:cNvPr>
          <p:cNvPicPr>
            <a:picLocks noGrp="1" noChangeAspect="1"/>
          </p:cNvPicPr>
          <p:nvPr>
            <p:ph type="pic" sz="quarter" idx="13"/>
          </p:nvPr>
        </p:nvPicPr>
        <p:blipFill rotWithShape="1">
          <a:blip r:embed="rId2"/>
          <a:srcRect t="41342" b="17202"/>
          <a:stretch/>
        </p:blipFill>
        <p:spPr>
          <a:xfrm>
            <a:off x="0" y="797608"/>
            <a:ext cx="12192000" cy="2843784"/>
          </a:xfrm>
        </p:spPr>
      </p:pic>
      <p:sp>
        <p:nvSpPr>
          <p:cNvPr id="2" name="Title 1">
            <a:extLst>
              <a:ext uri="{FF2B5EF4-FFF2-40B4-BE49-F238E27FC236}">
                <a16:creationId xmlns:a16="http://schemas.microsoft.com/office/drawing/2014/main" id="{E0EFBCFB-B245-45A5-AD8B-A4585DE61C63}"/>
              </a:ext>
            </a:extLst>
          </p:cNvPr>
          <p:cNvSpPr>
            <a:spLocks noGrp="1"/>
          </p:cNvSpPr>
          <p:nvPr>
            <p:ph type="title"/>
          </p:nvPr>
        </p:nvSpPr>
        <p:spPr/>
        <p:txBody>
          <a:bodyPr>
            <a:noAutofit/>
          </a:bodyPr>
          <a:lstStyle/>
          <a:p>
            <a:r>
              <a:rPr lang="en-US" dirty="0"/>
              <a:t>Text Layout 2</a:t>
            </a:r>
          </a:p>
        </p:txBody>
      </p:sp>
      <p:sp>
        <p:nvSpPr>
          <p:cNvPr id="6" name="Text Placeholder 5">
            <a:extLst>
              <a:ext uri="{FF2B5EF4-FFF2-40B4-BE49-F238E27FC236}">
                <a16:creationId xmlns:a16="http://schemas.microsoft.com/office/drawing/2014/main" id="{EB3DD98B-C2C2-4C4E-BC25-BCC7F6C5C59E}"/>
              </a:ext>
            </a:extLst>
          </p:cNvPr>
          <p:cNvSpPr>
            <a:spLocks noGrp="1"/>
          </p:cNvSpPr>
          <p:nvPr>
            <p:ph type="body" sz="quarter" idx="14"/>
          </p:nvPr>
        </p:nvSpPr>
        <p:spPr/>
        <p:txBody>
          <a:bodyPr>
            <a:normAutofit/>
          </a:bodyPr>
          <a:lstStyle/>
          <a:p>
            <a:r>
              <a:rPr lang="en-US" dirty="0"/>
              <a:t>LOREM IPSUM DOLOR SIT AMET, CONSECTETUER ADIPISCING ELIT</a:t>
            </a:r>
          </a:p>
        </p:txBody>
      </p:sp>
      <p:sp>
        <p:nvSpPr>
          <p:cNvPr id="7" name="Text Placeholder 6">
            <a:extLst>
              <a:ext uri="{FF2B5EF4-FFF2-40B4-BE49-F238E27FC236}">
                <a16:creationId xmlns:a16="http://schemas.microsoft.com/office/drawing/2014/main" id="{91AA84F9-B00F-4582-9D27-E03DE392DF1A}"/>
              </a:ext>
            </a:extLst>
          </p:cNvPr>
          <p:cNvSpPr>
            <a:spLocks noGrp="1"/>
          </p:cNvSpPr>
          <p:nvPr>
            <p:ph type="body" sz="quarter" idx="15"/>
          </p:nvPr>
        </p:nvSpPr>
        <p:spPr/>
        <p:txBody>
          <a:bodyPr>
            <a:noAutofit/>
          </a:bodyPr>
          <a:lstStyle/>
          <a:p>
            <a:r>
              <a:rPr lang="en-US" dirty="0"/>
              <a:t>Lorem ipsum dolor sit amet, consectetuer adipiscing elit. Maecenas porttitor congue massa. Fusce posuere, magna sed pulvinar ultricies, purus lectus malesuada libero</a:t>
            </a:r>
          </a:p>
          <a:p>
            <a:r>
              <a:rPr lang="en-US" dirty="0"/>
              <a:t>Pellentesque habitant morbi tristique senectus et netus et malesuada fames ac turpis egestas. Proin pharetra nonummy pede</a:t>
            </a:r>
          </a:p>
        </p:txBody>
      </p:sp>
      <p:sp>
        <p:nvSpPr>
          <p:cNvPr id="3" name="Footer Placeholder 2">
            <a:extLst>
              <a:ext uri="{FF2B5EF4-FFF2-40B4-BE49-F238E27FC236}">
                <a16:creationId xmlns:a16="http://schemas.microsoft.com/office/drawing/2014/main" id="{EA58B5AD-96B4-45C8-873B-9A28EFD5EE89}"/>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D3E85625-E07C-43C7-93C8-DFDFDBB64FFF}"/>
              </a:ext>
            </a:extLst>
          </p:cNvPr>
          <p:cNvSpPr>
            <a:spLocks noGrp="1"/>
          </p:cNvSpPr>
          <p:nvPr>
            <p:ph type="sldNum" sz="quarter" idx="12"/>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92902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1DAE73-6CD3-4771-ABF6-C81636C18EB8}"/>
              </a:ext>
            </a:extLst>
          </p:cNvPr>
          <p:cNvSpPr>
            <a:spLocks noGrp="1"/>
          </p:cNvSpPr>
          <p:nvPr>
            <p:ph type="title"/>
          </p:nvPr>
        </p:nvSpPr>
        <p:spPr/>
        <p:txBody>
          <a:bodyPr/>
          <a:lstStyle/>
          <a:p>
            <a:r>
              <a:rPr lang="en-US" dirty="0"/>
              <a:t>Comparison</a:t>
            </a:r>
          </a:p>
        </p:txBody>
      </p:sp>
      <p:sp>
        <p:nvSpPr>
          <p:cNvPr id="5" name="Text Placeholder 4">
            <a:extLst>
              <a:ext uri="{FF2B5EF4-FFF2-40B4-BE49-F238E27FC236}">
                <a16:creationId xmlns:a16="http://schemas.microsoft.com/office/drawing/2014/main" id="{92C1407A-1D74-46E8-8A3D-AE720F58C0F4}"/>
              </a:ext>
            </a:extLst>
          </p:cNvPr>
          <p:cNvSpPr>
            <a:spLocks noGrp="1"/>
          </p:cNvSpPr>
          <p:nvPr>
            <p:ph type="body" sz="quarter" idx="16"/>
          </p:nvPr>
        </p:nvSpPr>
        <p:spPr/>
        <p:txBody>
          <a:bodyPr/>
          <a:lstStyle/>
          <a:p>
            <a:r>
              <a:rPr lang="en-US" dirty="0"/>
              <a:t>LOREM IPSUM DOLOR SIT AMET, CONSECTETUER ADIPISCING ELIT.</a:t>
            </a:r>
            <a:br>
              <a:rPr lang="en-US" dirty="0"/>
            </a:br>
            <a:r>
              <a:rPr lang="en-US" dirty="0"/>
              <a:t>MAECENAS PORTTITOR CONGUE MASSA. FUSCE POSUERE</a:t>
            </a:r>
          </a:p>
        </p:txBody>
      </p:sp>
      <p:sp>
        <p:nvSpPr>
          <p:cNvPr id="4" name="Text Placeholder 3">
            <a:extLst>
              <a:ext uri="{FF2B5EF4-FFF2-40B4-BE49-F238E27FC236}">
                <a16:creationId xmlns:a16="http://schemas.microsoft.com/office/drawing/2014/main" id="{0FA8532E-B64D-4C40-B1E4-2D953F7AED9B}"/>
              </a:ext>
            </a:extLst>
          </p:cNvPr>
          <p:cNvSpPr>
            <a:spLocks noGrp="1"/>
          </p:cNvSpPr>
          <p:nvPr>
            <p:ph type="body" idx="1"/>
          </p:nvPr>
        </p:nvSpPr>
        <p:spPr/>
        <p:txBody>
          <a:bodyPr/>
          <a:lstStyle/>
          <a:p>
            <a:r>
              <a:rPr lang="en-US" dirty="0"/>
              <a:t>Section 1 Title</a:t>
            </a:r>
          </a:p>
        </p:txBody>
      </p:sp>
      <p:sp>
        <p:nvSpPr>
          <p:cNvPr id="7" name="Text Placeholder 6">
            <a:extLst>
              <a:ext uri="{FF2B5EF4-FFF2-40B4-BE49-F238E27FC236}">
                <a16:creationId xmlns:a16="http://schemas.microsoft.com/office/drawing/2014/main" id="{8777C1D2-F31A-4E91-AF68-25DE8289CA69}"/>
              </a:ext>
            </a:extLst>
          </p:cNvPr>
          <p:cNvSpPr>
            <a:spLocks noGrp="1"/>
          </p:cNvSpPr>
          <p:nvPr>
            <p:ph type="body" sz="quarter" idx="20"/>
          </p:nvPr>
        </p:nvSpPr>
        <p:spPr/>
        <p:txBody>
          <a:bodyPr>
            <a:normAutofit lnSpcReduction="10000"/>
          </a:bodyPr>
          <a:lstStyle/>
          <a:p>
            <a:r>
              <a:rPr lang="en-US" dirty="0"/>
              <a:t>Lorem ipsum dolor sit amet, consectetuer adipiscing elit. Maecenas porttitor congue massa. Fusce posuere, magna sed pulvinar ultricies</a:t>
            </a:r>
          </a:p>
          <a:p>
            <a:r>
              <a:rPr lang="en-US" dirty="0"/>
              <a:t>Nunc viverra imperdiet enim. Fusce est. Vivamus a tellus</a:t>
            </a:r>
          </a:p>
          <a:p>
            <a:r>
              <a:rPr lang="en-US" dirty="0"/>
              <a:t>Pellentesque habitant morbi tristique senectus et netus et malesuada fames ac turpis egestas. Proin pharetra nonummy pede. Mauris et orci</a:t>
            </a:r>
          </a:p>
          <a:p>
            <a:pPr marL="0" indent="0">
              <a:buNone/>
            </a:pPr>
            <a:endParaRPr lang="en-US" dirty="0"/>
          </a:p>
        </p:txBody>
      </p:sp>
      <p:sp>
        <p:nvSpPr>
          <p:cNvPr id="6" name="Text Placeholder 5">
            <a:extLst>
              <a:ext uri="{FF2B5EF4-FFF2-40B4-BE49-F238E27FC236}">
                <a16:creationId xmlns:a16="http://schemas.microsoft.com/office/drawing/2014/main" id="{C89F14F4-0C32-4B08-AA76-9CBA4B293379}"/>
              </a:ext>
            </a:extLst>
          </p:cNvPr>
          <p:cNvSpPr>
            <a:spLocks noGrp="1"/>
          </p:cNvSpPr>
          <p:nvPr>
            <p:ph type="body" idx="18"/>
          </p:nvPr>
        </p:nvSpPr>
        <p:spPr/>
        <p:txBody>
          <a:bodyPr/>
          <a:lstStyle/>
          <a:p>
            <a:r>
              <a:rPr lang="en-US" dirty="0"/>
              <a:t>Section 2 Title</a:t>
            </a:r>
          </a:p>
        </p:txBody>
      </p:sp>
      <p:sp>
        <p:nvSpPr>
          <p:cNvPr id="8" name="Text Placeholder 7">
            <a:extLst>
              <a:ext uri="{FF2B5EF4-FFF2-40B4-BE49-F238E27FC236}">
                <a16:creationId xmlns:a16="http://schemas.microsoft.com/office/drawing/2014/main" id="{E809F6AA-8787-46D7-ACFE-35FEE08B5A5C}"/>
              </a:ext>
            </a:extLst>
          </p:cNvPr>
          <p:cNvSpPr>
            <a:spLocks noGrp="1"/>
          </p:cNvSpPr>
          <p:nvPr>
            <p:ph type="body" sz="quarter" idx="21"/>
          </p:nvPr>
        </p:nvSpPr>
        <p:spPr/>
        <p:txBody>
          <a:bodyPr>
            <a:normAutofit/>
          </a:bodyPr>
          <a:lstStyle/>
          <a:p>
            <a:r>
              <a:rPr lang="en-US" dirty="0"/>
              <a:t>Lorem ipsum dolor sit amet, consectetuer adipiscing elit. Maecenas porttitor congue massa</a:t>
            </a:r>
          </a:p>
          <a:p>
            <a:r>
              <a:rPr lang="en-US" dirty="0"/>
              <a:t>Fusce posuere, magna sed pulvinar ultricies, purus lectus malesuada libero, sit amet commodo magna eros quis urna</a:t>
            </a:r>
          </a:p>
          <a:p>
            <a:r>
              <a:rPr lang="en-US" dirty="0"/>
              <a:t>Nunc viverra imperdiet enim. Fusce est. Vivamus a tellus</a:t>
            </a:r>
          </a:p>
        </p:txBody>
      </p:sp>
      <p:sp>
        <p:nvSpPr>
          <p:cNvPr id="2" name="Footer Placeholder 1">
            <a:extLst>
              <a:ext uri="{FF2B5EF4-FFF2-40B4-BE49-F238E27FC236}">
                <a16:creationId xmlns:a16="http://schemas.microsoft.com/office/drawing/2014/main" id="{EC982E62-6A3F-45E0-B738-1CCBF33DEECF}"/>
              </a:ext>
            </a:extLst>
          </p:cNvPr>
          <p:cNvSpPr>
            <a:spLocks noGrp="1"/>
          </p:cNvSpPr>
          <p:nvPr>
            <p:ph type="ftr" sz="quarter" idx="11"/>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C9509180-5380-4AD5-A72A-75354134ECC6}"/>
              </a:ext>
            </a:extLst>
          </p:cNvPr>
          <p:cNvSpPr>
            <a:spLocks noGrp="1"/>
          </p:cNvSpPr>
          <p:nvPr>
            <p:ph type="sldNum" sz="quarter" idx="12"/>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185518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8F25C1-8DF8-4521-8E14-C1B37A10F6E6}"/>
              </a:ext>
            </a:extLst>
          </p:cNvPr>
          <p:cNvSpPr>
            <a:spLocks noGrp="1"/>
          </p:cNvSpPr>
          <p:nvPr>
            <p:ph type="title"/>
          </p:nvPr>
        </p:nvSpPr>
        <p:spPr/>
        <p:txBody>
          <a:bodyPr/>
          <a:lstStyle/>
          <a:p>
            <a:r>
              <a:rPr lang="en-US" dirty="0"/>
              <a:t>Chart Slide</a:t>
            </a:r>
          </a:p>
        </p:txBody>
      </p:sp>
      <p:sp>
        <p:nvSpPr>
          <p:cNvPr id="5" name="Text Placeholder 4">
            <a:extLst>
              <a:ext uri="{FF2B5EF4-FFF2-40B4-BE49-F238E27FC236}">
                <a16:creationId xmlns:a16="http://schemas.microsoft.com/office/drawing/2014/main" id="{18C53A84-5B0E-48D5-BB7D-950EB8BC0F99}"/>
              </a:ext>
            </a:extLst>
          </p:cNvPr>
          <p:cNvSpPr>
            <a:spLocks noGrp="1"/>
          </p:cNvSpPr>
          <p:nvPr>
            <p:ph type="body" sz="quarter" idx="14"/>
          </p:nvPr>
        </p:nvSpPr>
        <p:spPr/>
        <p:txBody>
          <a:bodyPr>
            <a:normAutofit lnSpcReduction="10000"/>
          </a:bodyPr>
          <a:lstStyle/>
          <a:p>
            <a:r>
              <a:rPr lang="en-US" dirty="0"/>
              <a:t>LOREM IPSUM DOLOR SIT AMET, CONSECTETUER ADIPISCING ELIT. MAECENAS PORTTITOR CONGUE MASSA</a:t>
            </a:r>
          </a:p>
        </p:txBody>
      </p:sp>
      <p:sp>
        <p:nvSpPr>
          <p:cNvPr id="19" name="Oval 18">
            <a:extLst>
              <a:ext uri="{FF2B5EF4-FFF2-40B4-BE49-F238E27FC236}">
                <a16:creationId xmlns:a16="http://schemas.microsoft.com/office/drawing/2014/main" id="{4A6E87C4-516D-4380-BD09-B899769E3C11}"/>
              </a:ext>
              <a:ext uri="{C183D7F6-B498-43B3-948B-1728B52AA6E4}">
                <adec:decorative xmlns:adec="http://schemas.microsoft.com/office/drawing/2017/decorative" xmlns="" val="1"/>
              </a:ext>
            </a:extLst>
          </p:cNvPr>
          <p:cNvSpPr/>
          <p:nvPr/>
        </p:nvSpPr>
        <p:spPr>
          <a:xfrm>
            <a:off x="1636479" y="3580485"/>
            <a:ext cx="384048" cy="384048"/>
          </a:xfrm>
          <a:prstGeom prst="ellipse">
            <a:avLst/>
          </a:prstGeom>
          <a:solidFill>
            <a:schemeClr val="accent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7" name="Text Placeholder 6">
            <a:extLst>
              <a:ext uri="{FF2B5EF4-FFF2-40B4-BE49-F238E27FC236}">
                <a16:creationId xmlns:a16="http://schemas.microsoft.com/office/drawing/2014/main" id="{BF320867-6901-4F59-BFF3-9800EAB0A0AA}"/>
              </a:ext>
            </a:extLst>
          </p:cNvPr>
          <p:cNvSpPr>
            <a:spLocks noGrp="1"/>
          </p:cNvSpPr>
          <p:nvPr>
            <p:ph type="body" idx="18"/>
          </p:nvPr>
        </p:nvSpPr>
        <p:spPr/>
        <p:txBody>
          <a:bodyPr>
            <a:noAutofit/>
          </a:bodyPr>
          <a:lstStyle/>
          <a:p>
            <a:r>
              <a:rPr lang="en-US" dirty="0"/>
              <a:t>30%</a:t>
            </a:r>
          </a:p>
        </p:txBody>
      </p:sp>
      <p:sp>
        <p:nvSpPr>
          <p:cNvPr id="8" name="Text Placeholder 7">
            <a:extLst>
              <a:ext uri="{FF2B5EF4-FFF2-40B4-BE49-F238E27FC236}">
                <a16:creationId xmlns:a16="http://schemas.microsoft.com/office/drawing/2014/main" id="{C65D672B-E3A0-40B0-97D5-1B3FD772B714}"/>
              </a:ext>
            </a:extLst>
          </p:cNvPr>
          <p:cNvSpPr>
            <a:spLocks noGrp="1"/>
          </p:cNvSpPr>
          <p:nvPr>
            <p:ph type="body" sz="quarter" idx="21"/>
          </p:nvPr>
        </p:nvSpPr>
        <p:spPr/>
        <p:txBody>
          <a:bodyPr/>
          <a:lstStyle/>
          <a:p>
            <a:r>
              <a:rPr lang="en-US" dirty="0"/>
              <a:t>Category Title</a:t>
            </a:r>
          </a:p>
        </p:txBody>
      </p:sp>
      <p:sp>
        <p:nvSpPr>
          <p:cNvPr id="22" name="Oval 21">
            <a:extLst>
              <a:ext uri="{FF2B5EF4-FFF2-40B4-BE49-F238E27FC236}">
                <a16:creationId xmlns:a16="http://schemas.microsoft.com/office/drawing/2014/main" id="{2FCC7A65-362D-4186-A18C-0C6FDBC14F92}"/>
              </a:ext>
              <a:ext uri="{C183D7F6-B498-43B3-948B-1728B52AA6E4}">
                <adec:decorative xmlns:adec="http://schemas.microsoft.com/office/drawing/2017/decorative" xmlns="" val="1"/>
              </a:ext>
            </a:extLst>
          </p:cNvPr>
          <p:cNvSpPr/>
          <p:nvPr/>
        </p:nvSpPr>
        <p:spPr>
          <a:xfrm>
            <a:off x="3575993" y="3580485"/>
            <a:ext cx="384048" cy="384048"/>
          </a:xfrm>
          <a:prstGeom prst="ellipse">
            <a:avLst/>
          </a:prstGeom>
          <a:solidFill>
            <a:schemeClr val="accent1">
              <a:lumMod val="60000"/>
              <a:lumOff val="40000"/>
            </a:schemeClr>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11" name="Text Placeholder 10">
            <a:extLst>
              <a:ext uri="{FF2B5EF4-FFF2-40B4-BE49-F238E27FC236}">
                <a16:creationId xmlns:a16="http://schemas.microsoft.com/office/drawing/2014/main" id="{132001FC-FEF4-4DF0-9C23-2DB3C963806E}"/>
              </a:ext>
            </a:extLst>
          </p:cNvPr>
          <p:cNvSpPr>
            <a:spLocks noGrp="1"/>
          </p:cNvSpPr>
          <p:nvPr>
            <p:ph type="body" idx="24"/>
          </p:nvPr>
        </p:nvSpPr>
        <p:spPr/>
        <p:txBody>
          <a:bodyPr>
            <a:noAutofit/>
          </a:bodyPr>
          <a:lstStyle/>
          <a:p>
            <a:r>
              <a:rPr lang="en-US" dirty="0"/>
              <a:t>25%</a:t>
            </a:r>
          </a:p>
        </p:txBody>
      </p:sp>
      <p:sp>
        <p:nvSpPr>
          <p:cNvPr id="12" name="Text Placeholder 11">
            <a:extLst>
              <a:ext uri="{FF2B5EF4-FFF2-40B4-BE49-F238E27FC236}">
                <a16:creationId xmlns:a16="http://schemas.microsoft.com/office/drawing/2014/main" id="{A33058D0-92AA-453C-8091-42032D789C7C}"/>
              </a:ext>
            </a:extLst>
          </p:cNvPr>
          <p:cNvSpPr>
            <a:spLocks noGrp="1"/>
          </p:cNvSpPr>
          <p:nvPr>
            <p:ph type="body" sz="quarter" idx="25"/>
          </p:nvPr>
        </p:nvSpPr>
        <p:spPr/>
        <p:txBody>
          <a:bodyPr/>
          <a:lstStyle/>
          <a:p>
            <a:r>
              <a:rPr lang="en-US" dirty="0"/>
              <a:t>Category Title</a:t>
            </a:r>
          </a:p>
        </p:txBody>
      </p:sp>
      <p:sp>
        <p:nvSpPr>
          <p:cNvPr id="20" name="Oval 19">
            <a:extLst>
              <a:ext uri="{FF2B5EF4-FFF2-40B4-BE49-F238E27FC236}">
                <a16:creationId xmlns:a16="http://schemas.microsoft.com/office/drawing/2014/main" id="{0FDF8AB6-036A-49DD-A8BA-685B6074ACF5}"/>
              </a:ext>
              <a:ext uri="{C183D7F6-B498-43B3-948B-1728B52AA6E4}">
                <adec:decorative xmlns:adec="http://schemas.microsoft.com/office/drawing/2017/decorative" xmlns="" val="1"/>
              </a:ext>
            </a:extLst>
          </p:cNvPr>
          <p:cNvSpPr/>
          <p:nvPr/>
        </p:nvSpPr>
        <p:spPr>
          <a:xfrm>
            <a:off x="1636504" y="4314156"/>
            <a:ext cx="384048" cy="384048"/>
          </a:xfrm>
          <a:prstGeom prst="ellipse">
            <a:avLst/>
          </a:prstGeom>
          <a:solidFill>
            <a:schemeClr val="accent2"/>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9" name="Text Placeholder 8">
            <a:extLst>
              <a:ext uri="{FF2B5EF4-FFF2-40B4-BE49-F238E27FC236}">
                <a16:creationId xmlns:a16="http://schemas.microsoft.com/office/drawing/2014/main" id="{28F8FC00-2556-4E36-A6CA-D230580A9C64}"/>
              </a:ext>
            </a:extLst>
          </p:cNvPr>
          <p:cNvSpPr>
            <a:spLocks noGrp="1"/>
          </p:cNvSpPr>
          <p:nvPr>
            <p:ph type="body" idx="22"/>
          </p:nvPr>
        </p:nvSpPr>
        <p:spPr/>
        <p:txBody>
          <a:bodyPr>
            <a:noAutofit/>
          </a:bodyPr>
          <a:lstStyle/>
          <a:p>
            <a:r>
              <a:rPr lang="en-US" dirty="0"/>
              <a:t>10%</a:t>
            </a:r>
          </a:p>
        </p:txBody>
      </p:sp>
      <p:sp>
        <p:nvSpPr>
          <p:cNvPr id="10" name="Text Placeholder 9">
            <a:extLst>
              <a:ext uri="{FF2B5EF4-FFF2-40B4-BE49-F238E27FC236}">
                <a16:creationId xmlns:a16="http://schemas.microsoft.com/office/drawing/2014/main" id="{73169D5A-7F64-4D18-BED9-3444AC49E612}"/>
              </a:ext>
            </a:extLst>
          </p:cNvPr>
          <p:cNvSpPr>
            <a:spLocks noGrp="1"/>
          </p:cNvSpPr>
          <p:nvPr>
            <p:ph type="body" sz="quarter" idx="23"/>
          </p:nvPr>
        </p:nvSpPr>
        <p:spPr/>
        <p:txBody>
          <a:bodyPr/>
          <a:lstStyle/>
          <a:p>
            <a:r>
              <a:rPr lang="en-US" dirty="0"/>
              <a:t>Category Title</a:t>
            </a:r>
          </a:p>
        </p:txBody>
      </p:sp>
      <p:sp>
        <p:nvSpPr>
          <p:cNvPr id="23" name="Oval 22">
            <a:extLst>
              <a:ext uri="{FF2B5EF4-FFF2-40B4-BE49-F238E27FC236}">
                <a16:creationId xmlns:a16="http://schemas.microsoft.com/office/drawing/2014/main" id="{7A05CE77-EFD5-48B6-A34A-0EF87FA6A66C}"/>
              </a:ext>
              <a:ext uri="{C183D7F6-B498-43B3-948B-1728B52AA6E4}">
                <adec:decorative xmlns:adec="http://schemas.microsoft.com/office/drawing/2017/decorative" xmlns="" val="1"/>
              </a:ext>
            </a:extLst>
          </p:cNvPr>
          <p:cNvSpPr/>
          <p:nvPr/>
        </p:nvSpPr>
        <p:spPr>
          <a:xfrm>
            <a:off x="3576018" y="4314156"/>
            <a:ext cx="384048" cy="384048"/>
          </a:xfrm>
          <a:prstGeom prst="ellipse">
            <a:avLst/>
          </a:prstGeom>
          <a:solidFill>
            <a:schemeClr val="accent4"/>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13" name="Text Placeholder 12">
            <a:extLst>
              <a:ext uri="{FF2B5EF4-FFF2-40B4-BE49-F238E27FC236}">
                <a16:creationId xmlns:a16="http://schemas.microsoft.com/office/drawing/2014/main" id="{2105F00B-0614-40D7-9433-E1DC079FF980}"/>
              </a:ext>
            </a:extLst>
          </p:cNvPr>
          <p:cNvSpPr>
            <a:spLocks noGrp="1"/>
          </p:cNvSpPr>
          <p:nvPr>
            <p:ph type="body" idx="26"/>
          </p:nvPr>
        </p:nvSpPr>
        <p:spPr/>
        <p:txBody>
          <a:bodyPr>
            <a:noAutofit/>
          </a:bodyPr>
          <a:lstStyle/>
          <a:p>
            <a:r>
              <a:rPr lang="en-US" dirty="0"/>
              <a:t>10%</a:t>
            </a:r>
          </a:p>
        </p:txBody>
      </p:sp>
      <p:sp>
        <p:nvSpPr>
          <p:cNvPr id="14" name="Text Placeholder 13">
            <a:extLst>
              <a:ext uri="{FF2B5EF4-FFF2-40B4-BE49-F238E27FC236}">
                <a16:creationId xmlns:a16="http://schemas.microsoft.com/office/drawing/2014/main" id="{AC550027-31ED-4CA2-B276-902E7DB7ACF6}"/>
              </a:ext>
            </a:extLst>
          </p:cNvPr>
          <p:cNvSpPr>
            <a:spLocks noGrp="1"/>
          </p:cNvSpPr>
          <p:nvPr>
            <p:ph type="body" sz="quarter" idx="27"/>
          </p:nvPr>
        </p:nvSpPr>
        <p:spPr/>
        <p:txBody>
          <a:bodyPr/>
          <a:lstStyle/>
          <a:p>
            <a:r>
              <a:rPr lang="en-US" dirty="0"/>
              <a:t>Category Title</a:t>
            </a:r>
          </a:p>
        </p:txBody>
      </p:sp>
      <p:sp>
        <p:nvSpPr>
          <p:cNvPr id="24" name="Oval 23">
            <a:extLst>
              <a:ext uri="{FF2B5EF4-FFF2-40B4-BE49-F238E27FC236}">
                <a16:creationId xmlns:a16="http://schemas.microsoft.com/office/drawing/2014/main" id="{6FF88464-872E-4C10-9DAC-26A3348420AC}"/>
              </a:ext>
              <a:ext uri="{C183D7F6-B498-43B3-948B-1728B52AA6E4}">
                <adec:decorative xmlns:adec="http://schemas.microsoft.com/office/drawing/2017/decorative" xmlns="" val="1"/>
              </a:ext>
            </a:extLst>
          </p:cNvPr>
          <p:cNvSpPr/>
          <p:nvPr/>
        </p:nvSpPr>
        <p:spPr>
          <a:xfrm>
            <a:off x="1636479" y="5047826"/>
            <a:ext cx="384048" cy="384048"/>
          </a:xfrm>
          <a:prstGeom prst="ellipse">
            <a:avLst/>
          </a:prstGeom>
          <a:solidFill>
            <a:schemeClr val="accent3"/>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15" name="Text Placeholder 14">
            <a:extLst>
              <a:ext uri="{FF2B5EF4-FFF2-40B4-BE49-F238E27FC236}">
                <a16:creationId xmlns:a16="http://schemas.microsoft.com/office/drawing/2014/main" id="{0CF0B366-F7A4-4405-9C0E-8503ED6D0F0F}"/>
              </a:ext>
            </a:extLst>
          </p:cNvPr>
          <p:cNvSpPr>
            <a:spLocks noGrp="1"/>
          </p:cNvSpPr>
          <p:nvPr>
            <p:ph type="body" idx="28"/>
          </p:nvPr>
        </p:nvSpPr>
        <p:spPr/>
        <p:txBody>
          <a:bodyPr>
            <a:noAutofit/>
          </a:bodyPr>
          <a:lstStyle/>
          <a:p>
            <a:r>
              <a:rPr lang="en-US" dirty="0"/>
              <a:t>20%</a:t>
            </a:r>
          </a:p>
        </p:txBody>
      </p:sp>
      <p:sp>
        <p:nvSpPr>
          <p:cNvPr id="16" name="Text Placeholder 15">
            <a:extLst>
              <a:ext uri="{FF2B5EF4-FFF2-40B4-BE49-F238E27FC236}">
                <a16:creationId xmlns:a16="http://schemas.microsoft.com/office/drawing/2014/main" id="{31CD59B7-CC24-4A8C-8C11-D422634047B1}"/>
              </a:ext>
            </a:extLst>
          </p:cNvPr>
          <p:cNvSpPr>
            <a:spLocks noGrp="1"/>
          </p:cNvSpPr>
          <p:nvPr>
            <p:ph type="body" sz="quarter" idx="29"/>
          </p:nvPr>
        </p:nvSpPr>
        <p:spPr/>
        <p:txBody>
          <a:bodyPr/>
          <a:lstStyle/>
          <a:p>
            <a:r>
              <a:rPr lang="en-US" dirty="0"/>
              <a:t>Category Title</a:t>
            </a:r>
          </a:p>
        </p:txBody>
      </p:sp>
      <p:sp>
        <p:nvSpPr>
          <p:cNvPr id="25" name="Oval 24">
            <a:extLst>
              <a:ext uri="{FF2B5EF4-FFF2-40B4-BE49-F238E27FC236}">
                <a16:creationId xmlns:a16="http://schemas.microsoft.com/office/drawing/2014/main" id="{3088EB29-A8D3-4903-947F-4E8DC731F286}"/>
              </a:ext>
              <a:ext uri="{C183D7F6-B498-43B3-948B-1728B52AA6E4}">
                <adec:decorative xmlns:adec="http://schemas.microsoft.com/office/drawing/2017/decorative" xmlns="" val="1"/>
              </a:ext>
            </a:extLst>
          </p:cNvPr>
          <p:cNvSpPr/>
          <p:nvPr/>
        </p:nvSpPr>
        <p:spPr>
          <a:xfrm>
            <a:off x="3576018" y="5047826"/>
            <a:ext cx="384048" cy="384048"/>
          </a:xfrm>
          <a:prstGeom prst="ellipse">
            <a:avLst/>
          </a:prstGeom>
          <a:solidFill>
            <a:schemeClr val="accent4">
              <a:lumMod val="60000"/>
              <a:lumOff val="40000"/>
            </a:schemeClr>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p>
        </p:txBody>
      </p:sp>
      <p:sp>
        <p:nvSpPr>
          <p:cNvPr id="17" name="Text Placeholder 16">
            <a:extLst>
              <a:ext uri="{FF2B5EF4-FFF2-40B4-BE49-F238E27FC236}">
                <a16:creationId xmlns:a16="http://schemas.microsoft.com/office/drawing/2014/main" id="{E9FB62E4-6E57-4EED-A061-4C47D6652A8D}"/>
              </a:ext>
            </a:extLst>
          </p:cNvPr>
          <p:cNvSpPr>
            <a:spLocks noGrp="1"/>
          </p:cNvSpPr>
          <p:nvPr>
            <p:ph type="body" idx="30"/>
          </p:nvPr>
        </p:nvSpPr>
        <p:spPr/>
        <p:txBody>
          <a:bodyPr/>
          <a:lstStyle/>
          <a:p>
            <a:r>
              <a:rPr lang="en-US" dirty="0"/>
              <a:t>5%</a:t>
            </a:r>
          </a:p>
        </p:txBody>
      </p:sp>
      <p:sp>
        <p:nvSpPr>
          <p:cNvPr id="18" name="Text Placeholder 17">
            <a:extLst>
              <a:ext uri="{FF2B5EF4-FFF2-40B4-BE49-F238E27FC236}">
                <a16:creationId xmlns:a16="http://schemas.microsoft.com/office/drawing/2014/main" id="{7D93ADA8-251F-488D-901C-9655090E254A}"/>
              </a:ext>
            </a:extLst>
          </p:cNvPr>
          <p:cNvSpPr>
            <a:spLocks noGrp="1"/>
          </p:cNvSpPr>
          <p:nvPr>
            <p:ph type="body" sz="quarter" idx="31"/>
          </p:nvPr>
        </p:nvSpPr>
        <p:spPr/>
        <p:txBody>
          <a:bodyPr/>
          <a:lstStyle/>
          <a:p>
            <a:r>
              <a:rPr lang="en-US" dirty="0"/>
              <a:t>Category Title</a:t>
            </a:r>
          </a:p>
        </p:txBody>
      </p:sp>
      <p:graphicFrame>
        <p:nvGraphicFramePr>
          <p:cNvPr id="21" name="Chart Placeholder 20" descr="Chart">
            <a:extLst>
              <a:ext uri="{FF2B5EF4-FFF2-40B4-BE49-F238E27FC236}">
                <a16:creationId xmlns:a16="http://schemas.microsoft.com/office/drawing/2014/main" id="{A0D58968-E478-46A2-8C19-98350C347F79}"/>
              </a:ext>
            </a:extLst>
          </p:cNvPr>
          <p:cNvGraphicFramePr>
            <a:graphicFrameLocks noGrp="1"/>
          </p:cNvGraphicFramePr>
          <p:nvPr>
            <p:ph type="chart" sz="quarter" idx="32"/>
            <p:extLst>
              <p:ext uri="{D42A27DB-BD31-4B8C-83A1-F6EECF244321}">
                <p14:modId xmlns:p14="http://schemas.microsoft.com/office/powerpoint/2010/main" val="2531410146"/>
              </p:ext>
            </p:extLst>
          </p:nvPr>
        </p:nvGraphicFramePr>
        <p:xfrm>
          <a:off x="6981825" y="1246188"/>
          <a:ext cx="4284663" cy="4365625"/>
        </p:xfrm>
        <a:graphic>
          <a:graphicData uri="http://schemas.openxmlformats.org/drawingml/2006/chart">
            <c:chart xmlns:c="http://schemas.openxmlformats.org/drawingml/2006/chart" xmlns:r="http://schemas.openxmlformats.org/officeDocument/2006/relationships" r:id="rId2"/>
          </a:graphicData>
        </a:graphic>
      </p:graphicFrame>
      <p:sp>
        <p:nvSpPr>
          <p:cNvPr id="2" name="Footer Placeholder 1">
            <a:extLst>
              <a:ext uri="{FF2B5EF4-FFF2-40B4-BE49-F238E27FC236}">
                <a16:creationId xmlns:a16="http://schemas.microsoft.com/office/drawing/2014/main" id="{D4503F63-2B71-48DD-A2D5-A9756260543D}"/>
              </a:ext>
            </a:extLst>
          </p:cNvPr>
          <p:cNvSpPr>
            <a:spLocks noGrp="1"/>
          </p:cNvSpPr>
          <p:nvPr>
            <p:ph type="ftr" sz="quarter" idx="11"/>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C83AE076-A30C-408A-B733-749BA1FA561C}"/>
              </a:ext>
            </a:extLst>
          </p:cNvPr>
          <p:cNvSpPr>
            <a:spLocks noGrp="1"/>
          </p:cNvSpPr>
          <p:nvPr>
            <p:ph type="sldNum" sz="quarter" idx="12"/>
          </p:nvPr>
        </p:nvSpPr>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2206251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a:extLst>
              <a:ext uri="{FF2B5EF4-FFF2-40B4-BE49-F238E27FC236}">
                <a16:creationId xmlns:a16="http://schemas.microsoft.com/office/drawing/2014/main" id="{309338A6-3E66-4495-BF48-9E5CAAF5219B}"/>
              </a:ext>
            </a:extLst>
          </p:cNvPr>
          <p:cNvGraphicFramePr>
            <a:graphicFrameLocks noGrp="1"/>
          </p:cNvGraphicFramePr>
          <p:nvPr>
            <p:ph type="tbl" sz="quarter" idx="17"/>
            <p:extLst>
              <p:ext uri="{D42A27DB-BD31-4B8C-83A1-F6EECF244321}">
                <p14:modId xmlns:p14="http://schemas.microsoft.com/office/powerpoint/2010/main" val="1380118"/>
              </p:ext>
            </p:extLst>
          </p:nvPr>
        </p:nvGraphicFramePr>
        <p:xfrm>
          <a:off x="1090841" y="1389380"/>
          <a:ext cx="6624000" cy="4079240"/>
        </p:xfrm>
        <a:graphic>
          <a:graphicData uri="http://schemas.openxmlformats.org/drawingml/2006/table">
            <a:tbl>
              <a:tblPr firstRow="1" bandRow="1">
                <a:tableStyleId>{3B4B98B0-60AC-42C2-AFA5-B58CD77FA1E5}</a:tableStyleId>
              </a:tblPr>
              <a:tblGrid>
                <a:gridCol w="2196000">
                  <a:extLst>
                    <a:ext uri="{9D8B030D-6E8A-4147-A177-3AD203B41FA5}">
                      <a16:colId xmlns:a16="http://schemas.microsoft.com/office/drawing/2014/main" val="4097428859"/>
                    </a:ext>
                  </a:extLst>
                </a:gridCol>
                <a:gridCol w="1476000">
                  <a:extLst>
                    <a:ext uri="{9D8B030D-6E8A-4147-A177-3AD203B41FA5}">
                      <a16:colId xmlns:a16="http://schemas.microsoft.com/office/drawing/2014/main" val="4082345779"/>
                    </a:ext>
                  </a:extLst>
                </a:gridCol>
                <a:gridCol w="1476000">
                  <a:extLst>
                    <a:ext uri="{9D8B030D-6E8A-4147-A177-3AD203B41FA5}">
                      <a16:colId xmlns:a16="http://schemas.microsoft.com/office/drawing/2014/main" val="2606554801"/>
                    </a:ext>
                  </a:extLst>
                </a:gridCol>
                <a:gridCol w="1476000">
                  <a:extLst>
                    <a:ext uri="{9D8B030D-6E8A-4147-A177-3AD203B41FA5}">
                      <a16:colId xmlns:a16="http://schemas.microsoft.com/office/drawing/2014/main" val="3344664039"/>
                    </a:ext>
                  </a:extLst>
                </a:gridCol>
              </a:tblGrid>
              <a:tr h="370840">
                <a:tc>
                  <a:txBody>
                    <a:bodyPr/>
                    <a:lstStyle/>
                    <a:p>
                      <a:endParaRPr lang="ru-RU" sz="1200" b="1" dirty="0">
                        <a:solidFill>
                          <a:schemeClr val="bg1"/>
                        </a:solidFill>
                        <a:latin typeface="+mn-lt"/>
                      </a:endParaRPr>
                    </a:p>
                  </a:txBody>
                  <a:tcPr marL="92013" marR="92013">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r"/>
                      <a:r>
                        <a:rPr lang="en-US" sz="1600" b="1" dirty="0">
                          <a:solidFill>
                            <a:schemeClr val="bg1"/>
                          </a:solidFill>
                          <a:latin typeface="+mn-lt"/>
                        </a:rPr>
                        <a:t>20XX</a:t>
                      </a:r>
                      <a:endParaRPr lang="ru-RU" sz="1600" b="1" dirty="0">
                        <a:solidFill>
                          <a:schemeClr val="bg1"/>
                        </a:solidFill>
                        <a:latin typeface="+mn-lt"/>
                      </a:endParaRPr>
                    </a:p>
                  </a:txBody>
                  <a:tcPr marL="92013" marR="92013"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r"/>
                      <a:r>
                        <a:rPr lang="en-US" sz="1600" b="1" dirty="0">
                          <a:solidFill>
                            <a:schemeClr val="bg1"/>
                          </a:solidFill>
                          <a:latin typeface="+mn-lt"/>
                        </a:rPr>
                        <a:t>20XX</a:t>
                      </a:r>
                      <a:endParaRPr lang="ru-RU" sz="1600" b="1" dirty="0">
                        <a:solidFill>
                          <a:schemeClr val="bg1"/>
                        </a:solidFill>
                        <a:latin typeface="+mn-lt"/>
                      </a:endParaRPr>
                    </a:p>
                  </a:txBody>
                  <a:tcPr marL="92013" marR="92013"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r"/>
                      <a:r>
                        <a:rPr lang="en-US" sz="1600" b="1" dirty="0">
                          <a:solidFill>
                            <a:schemeClr val="bg1"/>
                          </a:solidFill>
                          <a:latin typeface="+mn-lt"/>
                        </a:rPr>
                        <a:t>20XX</a:t>
                      </a:r>
                      <a:endParaRPr lang="ru-RU" sz="1600" b="1" dirty="0">
                        <a:solidFill>
                          <a:schemeClr val="bg1"/>
                        </a:solidFill>
                        <a:latin typeface="+mn-lt"/>
                      </a:endParaRPr>
                    </a:p>
                  </a:txBody>
                  <a:tcPr marL="92013" marR="92013"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429972974"/>
                  </a:ext>
                </a:extLst>
              </a:tr>
              <a:tr h="370840">
                <a:tc>
                  <a:txBody>
                    <a:bodyPr/>
                    <a:lstStyle/>
                    <a:p>
                      <a:pPr marL="0" algn="l" defTabSz="914400" rtl="0" eaLnBrk="1" latinLnBrk="0" hangingPunct="1"/>
                      <a:r>
                        <a:rPr lang="en-US" sz="1600" b="1" i="0" kern="1200" dirty="0">
                          <a:solidFill>
                            <a:schemeClr val="bg1"/>
                          </a:solidFill>
                          <a:latin typeface="+mn-lt"/>
                          <a:ea typeface="+mn-ea"/>
                          <a:cs typeface="+mn-cs"/>
                        </a:rPr>
                        <a:t>Lorem ipsum</a:t>
                      </a:r>
                      <a:endParaRPr lang="ru-RU" sz="1600" b="1" i="0" kern="1200" dirty="0">
                        <a:solidFill>
                          <a:schemeClr val="bg1"/>
                        </a:solidFill>
                        <a:latin typeface="+mn-lt"/>
                        <a:ea typeface="+mn-ea"/>
                        <a:cs typeface="+mn-cs"/>
                      </a:endParaRPr>
                    </a:p>
                  </a:txBody>
                  <a:tcPr marL="92013" marR="92013" anchor="ctr">
                    <a:lnL>
                      <a:noFill/>
                    </a:lnL>
                    <a:lnR>
                      <a:noFill/>
                    </a:lnR>
                    <a:lnT w="12700" cmpd="sng">
                      <a:noFill/>
                    </a:lnT>
                    <a:lnB>
                      <a:noFill/>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50,000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w="12700" cmpd="sng">
                      <a:noFill/>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400,000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w="12700" cmpd="sng">
                      <a:noFill/>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1,600,000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w="12700" cmpd="sng">
                      <a:noFill/>
                    </a:lnT>
                    <a:lnB>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966498608"/>
                  </a:ext>
                </a:extLst>
              </a:tr>
              <a:tr h="370840">
                <a:tc>
                  <a:txBody>
                    <a:bodyPr/>
                    <a:lstStyle/>
                    <a:p>
                      <a:pPr marL="0" algn="l" defTabSz="914400" rtl="0" eaLnBrk="1" latinLnBrk="0" hangingPunct="1"/>
                      <a:r>
                        <a:rPr lang="en-US" sz="1600" b="1" i="0" kern="1200" dirty="0">
                          <a:solidFill>
                            <a:schemeClr val="bg1"/>
                          </a:solidFill>
                          <a:latin typeface="+mn-lt"/>
                          <a:ea typeface="+mn-ea"/>
                          <a:cs typeface="+mn-cs"/>
                        </a:rPr>
                        <a:t>Dolor sit amet</a:t>
                      </a:r>
                      <a:endParaRPr lang="ru-RU" sz="1600" b="1" i="0" kern="1200" dirty="0">
                        <a:solidFill>
                          <a:schemeClr val="bg1"/>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500,000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4,000,000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16,000,000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3886548635"/>
                  </a:ext>
                </a:extLst>
              </a:tr>
              <a:tr h="370840">
                <a:tc>
                  <a:txBody>
                    <a:bodyPr/>
                    <a:lstStyle/>
                    <a:p>
                      <a:pPr marL="0" algn="l" defTabSz="914400" rtl="0" eaLnBrk="1" latinLnBrk="0" hangingPunct="1"/>
                      <a:r>
                        <a:rPr lang="en-US" sz="1600" b="1" i="0" kern="1200" dirty="0">
                          <a:solidFill>
                            <a:schemeClr val="bg1"/>
                          </a:solidFill>
                          <a:latin typeface="+mn-lt"/>
                          <a:ea typeface="+mn-ea"/>
                          <a:cs typeface="+mn-cs"/>
                        </a:rPr>
                        <a:t>Consectetur</a:t>
                      </a:r>
                      <a:endParaRPr lang="ru-RU" sz="1600" b="1" i="0" kern="1200" dirty="0">
                        <a:solidFill>
                          <a:schemeClr val="bg1"/>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75</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80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90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74156632"/>
                  </a:ext>
                </a:extLst>
              </a:tr>
              <a:tr h="370840">
                <a:tc>
                  <a:txBody>
                    <a:bodyPr/>
                    <a:lstStyle/>
                    <a:p>
                      <a:pPr marL="0" algn="l" defTabSz="914400" rtl="0" eaLnBrk="1" latinLnBrk="0" hangingPunct="1"/>
                      <a:r>
                        <a:rPr lang="en-US" sz="1600" b="1" i="0" kern="1200" dirty="0">
                          <a:solidFill>
                            <a:schemeClr val="bg1"/>
                          </a:solidFill>
                          <a:latin typeface="+mn-lt"/>
                          <a:ea typeface="+mn-ea"/>
                          <a:cs typeface="+mn-cs"/>
                        </a:rPr>
                        <a:t>Adipiscing elit</a:t>
                      </a:r>
                      <a:endParaRPr lang="ru-RU" sz="1600" b="1" i="0" kern="1200" dirty="0">
                        <a:solidFill>
                          <a:schemeClr val="bg1"/>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5,625,000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48,000,000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216,000,000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3481002750"/>
                  </a:ext>
                </a:extLst>
              </a:tr>
              <a:tr h="370840">
                <a:tc>
                  <a:txBody>
                    <a:bodyPr/>
                    <a:lstStyle/>
                    <a:p>
                      <a:pPr marL="0" algn="l" defTabSz="914400" rtl="0" eaLnBrk="1" latinLnBrk="0" hangingPunct="1"/>
                      <a:r>
                        <a:rPr lang="en-US" sz="1600" b="1" i="0" kern="1200" dirty="0">
                          <a:solidFill>
                            <a:schemeClr val="bg1"/>
                          </a:solidFill>
                          <a:latin typeface="+mn-lt"/>
                          <a:ea typeface="+mn-ea"/>
                          <a:cs typeface="+mn-cs"/>
                        </a:rPr>
                        <a:t>Sed do eiusmod</a:t>
                      </a:r>
                      <a:endParaRPr lang="ru-RU" sz="1600" b="1" i="0" kern="1200" dirty="0">
                        <a:solidFill>
                          <a:schemeClr val="bg1"/>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225903360"/>
                  </a:ext>
                </a:extLst>
              </a:tr>
              <a:tr h="370840">
                <a:tc>
                  <a:txBody>
                    <a:bodyPr/>
                    <a:lstStyle/>
                    <a:p>
                      <a:pPr marL="0" algn="l" defTabSz="914400" rtl="0" eaLnBrk="1" latinLnBrk="0" hangingPunct="1"/>
                      <a:r>
                        <a:rPr lang="en-US" sz="1600" b="1" i="0" kern="1200" dirty="0">
                          <a:solidFill>
                            <a:schemeClr val="bg1"/>
                          </a:solidFill>
                          <a:latin typeface="+mn-lt"/>
                          <a:ea typeface="+mn-ea"/>
                          <a:cs typeface="+mn-cs"/>
                        </a:rPr>
                        <a:t>Tempor incicidunt</a:t>
                      </a:r>
                      <a:endParaRPr lang="ru-RU" sz="1600" b="1" i="0" kern="1200" dirty="0">
                        <a:solidFill>
                          <a:schemeClr val="bg1"/>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5,625,000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48,000,000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216,000,000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61758257"/>
                  </a:ext>
                </a:extLst>
              </a:tr>
              <a:tr h="370840">
                <a:tc>
                  <a:txBody>
                    <a:bodyPr/>
                    <a:lstStyle/>
                    <a:p>
                      <a:pPr marL="0" algn="l" defTabSz="914400" rtl="0" eaLnBrk="1" latinLnBrk="0" hangingPunct="1"/>
                      <a:r>
                        <a:rPr lang="en-US" sz="1600" b="1" i="0" kern="1200" dirty="0">
                          <a:solidFill>
                            <a:schemeClr val="bg1"/>
                          </a:solidFill>
                          <a:latin typeface="+mn-lt"/>
                          <a:ea typeface="+mn-ea"/>
                          <a:cs typeface="+mn-cs"/>
                        </a:rPr>
                        <a:t>Ut labore</a:t>
                      </a:r>
                      <a:endParaRPr lang="ru-RU" sz="1600" b="1" i="0" kern="1200" dirty="0">
                        <a:solidFill>
                          <a:schemeClr val="bg1"/>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1,687,500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9,600,000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21,600,000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881852232"/>
                  </a:ext>
                </a:extLst>
              </a:tr>
              <a:tr h="370840">
                <a:tc>
                  <a:txBody>
                    <a:bodyPr/>
                    <a:lstStyle/>
                    <a:p>
                      <a:pPr marL="0" algn="l" defTabSz="914400" rtl="0" eaLnBrk="1" latinLnBrk="0" hangingPunct="1"/>
                      <a:r>
                        <a:rPr lang="en-US" sz="1600" b="1" i="0" kern="1200" dirty="0">
                          <a:solidFill>
                            <a:schemeClr val="bg1"/>
                          </a:solidFill>
                          <a:latin typeface="+mn-lt"/>
                          <a:ea typeface="+mn-ea"/>
                          <a:cs typeface="+mn-cs"/>
                        </a:rPr>
                        <a:t>Et dolore magna</a:t>
                      </a:r>
                      <a:endParaRPr lang="ru-RU" sz="1600" b="1" i="0" kern="1200" dirty="0">
                        <a:solidFill>
                          <a:schemeClr val="bg1"/>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562,500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2,400,000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10,800,000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366063256"/>
                  </a:ext>
                </a:extLst>
              </a:tr>
              <a:tr h="370840">
                <a:tc>
                  <a:txBody>
                    <a:bodyPr/>
                    <a:lstStyle/>
                    <a:p>
                      <a:pPr marL="0" algn="l" defTabSz="914400" rtl="0" eaLnBrk="1" latinLnBrk="0" hangingPunct="1"/>
                      <a:r>
                        <a:rPr lang="en-US" sz="1600" b="1" i="0" kern="1200" dirty="0">
                          <a:solidFill>
                            <a:schemeClr val="bg1"/>
                          </a:solidFill>
                          <a:latin typeface="+mn-lt"/>
                          <a:ea typeface="+mn-ea"/>
                          <a:cs typeface="+mn-cs"/>
                        </a:rPr>
                        <a:t>Ut enim ad</a:t>
                      </a:r>
                      <a:endParaRPr lang="ru-RU" sz="1600" b="1" i="0" kern="1200" dirty="0">
                        <a:solidFill>
                          <a:schemeClr val="bg1"/>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281,250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2,400,000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4,320,000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490846780"/>
                  </a:ext>
                </a:extLst>
              </a:tr>
              <a:tr h="370840">
                <a:tc>
                  <a:txBody>
                    <a:bodyPr/>
                    <a:lstStyle/>
                    <a:p>
                      <a:pPr marL="0" algn="l" defTabSz="914400" rtl="0" eaLnBrk="1" latinLnBrk="0" hangingPunct="1"/>
                      <a:r>
                        <a:rPr lang="en-US" sz="1600" b="1" i="0" kern="1200" dirty="0">
                          <a:solidFill>
                            <a:schemeClr val="bg1"/>
                          </a:solidFill>
                          <a:latin typeface="+mn-lt"/>
                          <a:ea typeface="+mn-ea"/>
                          <a:cs typeface="+mn-cs"/>
                        </a:rPr>
                        <a:t>Minim veniam</a:t>
                      </a:r>
                      <a:endParaRPr lang="ru-RU" sz="1600" b="1" i="0" kern="1200" dirty="0">
                        <a:solidFill>
                          <a:schemeClr val="bg1"/>
                        </a:solidFill>
                        <a:latin typeface="+mn-lt"/>
                        <a:ea typeface="+mn-ea"/>
                        <a:cs typeface="+mn-cs"/>
                      </a:endParaRPr>
                    </a:p>
                  </a:txBody>
                  <a:tcPr marL="92013" marR="92013" anchor="ctr">
                    <a:lnL>
                      <a:noFill/>
                    </a:lnL>
                    <a:lnR>
                      <a:noFill/>
                    </a:lnR>
                    <a:lnT>
                      <a:noFill/>
                    </a:lnT>
                    <a:lnB w="12700" cmpd="sng">
                      <a:noFill/>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7,593,750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52,800,000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w="127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0" algn="r" defTabSz="914400" rtl="0" eaLnBrk="1" latinLnBrk="0" hangingPunct="1"/>
                      <a:r>
                        <a:rPr lang="en-US" sz="1600" i="0" kern="1200" dirty="0">
                          <a:solidFill>
                            <a:schemeClr val="tx1">
                              <a:lumMod val="75000"/>
                              <a:lumOff val="25000"/>
                            </a:schemeClr>
                          </a:solidFill>
                          <a:latin typeface="+mn-lt"/>
                          <a:ea typeface="+mn-ea"/>
                          <a:cs typeface="+mn-cs"/>
                        </a:rPr>
                        <a:t>187,920,000</a:t>
                      </a:r>
                      <a:endParaRPr lang="ru-RU" sz="1600" i="0" kern="1200" dirty="0">
                        <a:solidFill>
                          <a:schemeClr val="tx1">
                            <a:lumMod val="75000"/>
                            <a:lumOff val="25000"/>
                          </a:schemeClr>
                        </a:solidFill>
                        <a:latin typeface="+mn-lt"/>
                        <a:ea typeface="+mn-ea"/>
                        <a:cs typeface="+mn-cs"/>
                      </a:endParaRPr>
                    </a:p>
                  </a:txBody>
                  <a:tcPr marL="92013" marR="92013" anchor="ctr">
                    <a:lnL>
                      <a:noFill/>
                    </a:lnL>
                    <a:lnR>
                      <a:noFill/>
                    </a:lnR>
                    <a:lnT>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4180453437"/>
                  </a:ext>
                </a:extLst>
              </a:tr>
            </a:tbl>
          </a:graphicData>
        </a:graphic>
      </p:graphicFrame>
      <p:sp>
        <p:nvSpPr>
          <p:cNvPr id="5" name="Title 4">
            <a:extLst>
              <a:ext uri="{FF2B5EF4-FFF2-40B4-BE49-F238E27FC236}">
                <a16:creationId xmlns:a16="http://schemas.microsoft.com/office/drawing/2014/main" id="{54A09745-9520-4241-8D53-E68C835D8BB0}"/>
              </a:ext>
            </a:extLst>
          </p:cNvPr>
          <p:cNvSpPr>
            <a:spLocks noGrp="1"/>
          </p:cNvSpPr>
          <p:nvPr>
            <p:ph type="title"/>
          </p:nvPr>
        </p:nvSpPr>
        <p:spPr/>
        <p:txBody>
          <a:bodyPr>
            <a:normAutofit fontScale="90000"/>
          </a:bodyPr>
          <a:lstStyle/>
          <a:p>
            <a:r>
              <a:rPr lang="en-US" dirty="0"/>
              <a:t>Table Slide</a:t>
            </a:r>
          </a:p>
        </p:txBody>
      </p:sp>
      <p:sp>
        <p:nvSpPr>
          <p:cNvPr id="4" name="Text Placeholder 3">
            <a:extLst>
              <a:ext uri="{FF2B5EF4-FFF2-40B4-BE49-F238E27FC236}">
                <a16:creationId xmlns:a16="http://schemas.microsoft.com/office/drawing/2014/main" id="{9A8795DF-0E81-4ADB-9E73-55169F9DFEB6}"/>
              </a:ext>
            </a:extLst>
          </p:cNvPr>
          <p:cNvSpPr>
            <a:spLocks noGrp="1"/>
          </p:cNvSpPr>
          <p:nvPr>
            <p:ph type="body" sz="quarter" idx="13"/>
          </p:nvPr>
        </p:nvSpPr>
        <p:spPr/>
        <p:txBody>
          <a:bodyPr>
            <a:normAutofit/>
          </a:bodyPr>
          <a:lstStyle/>
          <a:p>
            <a:r>
              <a:rPr lang="en-US" dirty="0"/>
              <a:t>LOREM IPSUM</a:t>
            </a:r>
            <a:br>
              <a:rPr lang="en-US" dirty="0"/>
            </a:br>
            <a:r>
              <a:rPr lang="en-US" dirty="0"/>
              <a:t>DOLOR SIT AMET, CONSECTETUER ADIPISCING ELIT. MAECENAS PORTTITOR CONGUE MASSA</a:t>
            </a:r>
          </a:p>
        </p:txBody>
      </p:sp>
      <p:sp>
        <p:nvSpPr>
          <p:cNvPr id="2" name="Footer Placeholder 1">
            <a:extLst>
              <a:ext uri="{FF2B5EF4-FFF2-40B4-BE49-F238E27FC236}">
                <a16:creationId xmlns:a16="http://schemas.microsoft.com/office/drawing/2014/main" id="{13994364-7633-47F4-80EE-E7B090E9FA7D}"/>
              </a:ext>
            </a:extLst>
          </p:cNvPr>
          <p:cNvSpPr>
            <a:spLocks noGrp="1"/>
          </p:cNvSpPr>
          <p:nvPr>
            <p:ph type="ftr" sz="quarter" idx="11"/>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CD68BD0A-9D26-4228-91FB-8BF24FE228B1}"/>
              </a:ext>
            </a:extLst>
          </p:cNvPr>
          <p:cNvSpPr>
            <a:spLocks noGrp="1"/>
          </p:cNvSpPr>
          <p:nvPr>
            <p:ph type="sldNum" sz="quarter" idx="12"/>
          </p:nvPr>
        </p:nvSpPr>
        <p:spPr/>
        <p:txBody>
          <a:bodyPr/>
          <a:lstStyle/>
          <a:p>
            <a:fld id="{D495E168-DA5E-4888-8D8A-92B118324C14}" type="slidenum">
              <a:rPr lang="en-US" smtClean="0"/>
              <a:pPr/>
              <a:t>7</a:t>
            </a:fld>
            <a:endParaRPr lang="en-US" dirty="0"/>
          </a:p>
        </p:txBody>
      </p:sp>
    </p:spTree>
    <p:extLst>
      <p:ext uri="{BB962C8B-B14F-4D97-AF65-F5344CB8AC3E}">
        <p14:creationId xmlns:p14="http://schemas.microsoft.com/office/powerpoint/2010/main" val="3012685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Red Vintage Car Interior">
            <a:extLst>
              <a:ext uri="{FF2B5EF4-FFF2-40B4-BE49-F238E27FC236}">
                <a16:creationId xmlns:a16="http://schemas.microsoft.com/office/drawing/2014/main" id="{C7B85C57-0A86-46C6-9BDE-5742642022E2}"/>
              </a:ext>
            </a:extLst>
          </p:cNvPr>
          <p:cNvPicPr>
            <a:picLocks noGrp="1" noChangeAspect="1"/>
          </p:cNvPicPr>
          <p:nvPr>
            <p:ph type="pic" sz="quarter" idx="4294967295"/>
          </p:nvPr>
        </p:nvPicPr>
        <p:blipFill rotWithShape="1">
          <a:blip r:embed="rId2"/>
          <a:srcRect t="21185" b="25233"/>
          <a:stretch/>
        </p:blipFill>
        <p:spPr>
          <a:xfrm>
            <a:off x="0" y="794083"/>
            <a:ext cx="12192000" cy="4899600"/>
          </a:xfrm>
        </p:spPr>
      </p:pic>
      <p:sp>
        <p:nvSpPr>
          <p:cNvPr id="3" name="Title 2">
            <a:extLst>
              <a:ext uri="{FF2B5EF4-FFF2-40B4-BE49-F238E27FC236}">
                <a16:creationId xmlns:a16="http://schemas.microsoft.com/office/drawing/2014/main" id="{0EC3F57E-73AC-4512-B8EB-29A002486FFF}"/>
              </a:ext>
            </a:extLst>
          </p:cNvPr>
          <p:cNvSpPr>
            <a:spLocks noGrp="1"/>
          </p:cNvSpPr>
          <p:nvPr>
            <p:ph type="title"/>
          </p:nvPr>
        </p:nvSpPr>
        <p:spPr bwMode="grayWhite"/>
        <p:txBody>
          <a:bodyPr/>
          <a:lstStyle/>
          <a:p>
            <a:r>
              <a:rPr lang="en-US" dirty="0"/>
              <a:t>Big Image Slide</a:t>
            </a:r>
          </a:p>
        </p:txBody>
      </p:sp>
      <p:sp>
        <p:nvSpPr>
          <p:cNvPr id="6" name="Text Placeholder 5">
            <a:extLst>
              <a:ext uri="{FF2B5EF4-FFF2-40B4-BE49-F238E27FC236}">
                <a16:creationId xmlns:a16="http://schemas.microsoft.com/office/drawing/2014/main" id="{0DF2FD5D-A1DD-4D19-86B9-1D099FDE6EC0}"/>
              </a:ext>
            </a:extLst>
          </p:cNvPr>
          <p:cNvSpPr>
            <a:spLocks noGrp="1"/>
          </p:cNvSpPr>
          <p:nvPr>
            <p:ph type="body" sz="quarter" idx="16"/>
          </p:nvPr>
        </p:nvSpPr>
        <p:spPr/>
        <p:txBody>
          <a:bodyPr/>
          <a:lstStyle/>
          <a:p>
            <a:r>
              <a:rPr lang="en-US" dirty="0"/>
              <a:t>LOREM IPSUM DOLOR SIT AMET, CONSECTETUER ADIPISCING ELIT</a:t>
            </a:r>
          </a:p>
        </p:txBody>
      </p:sp>
      <p:sp>
        <p:nvSpPr>
          <p:cNvPr id="4" name="Footer Placeholder 3">
            <a:extLst>
              <a:ext uri="{FF2B5EF4-FFF2-40B4-BE49-F238E27FC236}">
                <a16:creationId xmlns:a16="http://schemas.microsoft.com/office/drawing/2014/main" id="{7FB90AB5-C038-4661-9A19-4C506ED89F1F}"/>
              </a:ext>
            </a:extLst>
          </p:cNvPr>
          <p:cNvSpPr>
            <a:spLocks noGrp="1"/>
          </p:cNvSpPr>
          <p:nvPr>
            <p:ph type="ftr" sz="quarter" idx="11"/>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11B5703F-BF56-47DD-A351-933139F5F2C3}"/>
              </a:ext>
            </a:extLst>
          </p:cNvPr>
          <p:cNvSpPr>
            <a:spLocks noGrp="1"/>
          </p:cNvSpPr>
          <p:nvPr>
            <p:ph type="sldNum" sz="quarter" idx="12"/>
          </p:nvPr>
        </p:nvSpPr>
        <p:spPr/>
        <p:txBody>
          <a:bodyPr/>
          <a:lstStyle/>
          <a:p>
            <a:fld id="{D495E168-DA5E-4888-8D8A-92B118324C14}" type="slidenum">
              <a:rPr lang="en-US" smtClean="0"/>
              <a:pPr/>
              <a:t>8</a:t>
            </a:fld>
            <a:endParaRPr lang="en-US" dirty="0"/>
          </a:p>
        </p:txBody>
      </p:sp>
    </p:spTree>
    <p:extLst>
      <p:ext uri="{BB962C8B-B14F-4D97-AF65-F5344CB8AC3E}">
        <p14:creationId xmlns:p14="http://schemas.microsoft.com/office/powerpoint/2010/main" val="3897979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edia Placeholder 10" descr="Media">
            <a:extLst>
              <a:ext uri="{FF2B5EF4-FFF2-40B4-BE49-F238E27FC236}">
                <a16:creationId xmlns:a16="http://schemas.microsoft.com/office/drawing/2014/main" id="{7698804F-4A30-423C-B0A8-AEB434978999}"/>
              </a:ext>
            </a:extLst>
          </p:cNvPr>
          <p:cNvSpPr>
            <a:spLocks noGrp="1"/>
          </p:cNvSpPr>
          <p:nvPr>
            <p:ph type="media" sz="quarter" idx="17"/>
          </p:nvPr>
        </p:nvSpPr>
        <p:spPr/>
      </p:sp>
      <p:sp>
        <p:nvSpPr>
          <p:cNvPr id="10" name="Title 9">
            <a:extLst>
              <a:ext uri="{FF2B5EF4-FFF2-40B4-BE49-F238E27FC236}">
                <a16:creationId xmlns:a16="http://schemas.microsoft.com/office/drawing/2014/main" id="{920A25BC-4140-46AA-9534-E08CEE87F93C}"/>
              </a:ext>
            </a:extLst>
          </p:cNvPr>
          <p:cNvSpPr>
            <a:spLocks noGrp="1"/>
          </p:cNvSpPr>
          <p:nvPr>
            <p:ph type="title"/>
          </p:nvPr>
        </p:nvSpPr>
        <p:spPr/>
        <p:txBody>
          <a:bodyPr>
            <a:normAutofit/>
          </a:bodyPr>
          <a:lstStyle/>
          <a:p>
            <a:r>
              <a:rPr lang="en-US" dirty="0"/>
              <a:t>LOREM IPSUM DOLOR SIT AMET, CONSECTETUER ADIPISCING ELIT</a:t>
            </a:r>
          </a:p>
        </p:txBody>
      </p:sp>
      <p:sp>
        <p:nvSpPr>
          <p:cNvPr id="2" name="Footer Placeholder 1">
            <a:extLst>
              <a:ext uri="{FF2B5EF4-FFF2-40B4-BE49-F238E27FC236}">
                <a16:creationId xmlns:a16="http://schemas.microsoft.com/office/drawing/2014/main" id="{E45C8C93-8D1C-4B92-87D4-43C5CF877594}"/>
              </a:ext>
            </a:extLst>
          </p:cNvPr>
          <p:cNvSpPr>
            <a:spLocks noGrp="1"/>
          </p:cNvSpPr>
          <p:nvPr>
            <p:ph type="ftr" sz="quarter" idx="11"/>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8C1B33C-CD10-46DE-98D6-94BCA8759EB7}"/>
              </a:ext>
            </a:extLst>
          </p:cNvPr>
          <p:cNvSpPr>
            <a:spLocks noGrp="1"/>
          </p:cNvSpPr>
          <p:nvPr>
            <p:ph type="sldNum" sz="quarter" idx="12"/>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2764000171"/>
      </p:ext>
    </p:extLst>
  </p:cSld>
  <p:clrMapOvr>
    <a:masterClrMapping/>
  </p:clrMapOvr>
</p:sld>
</file>

<file path=ppt/theme/theme1.xml><?xml version="1.0" encoding="utf-8"?>
<a:theme xmlns:a="http://schemas.openxmlformats.org/drawingml/2006/main" name="Office Theme">
  <a:themeElements>
    <a:clrScheme name="Custom 23">
      <a:dk1>
        <a:sysClr val="windowText" lastClr="000000"/>
      </a:dk1>
      <a:lt1>
        <a:sysClr val="window" lastClr="FFFFFF"/>
      </a:lt1>
      <a:dk2>
        <a:srgbClr val="6D3200"/>
      </a:dk2>
      <a:lt2>
        <a:srgbClr val="D8B97A"/>
      </a:lt2>
      <a:accent1>
        <a:srgbClr val="306994"/>
      </a:accent1>
      <a:accent2>
        <a:srgbClr val="39577A"/>
      </a:accent2>
      <a:accent3>
        <a:srgbClr val="7E5E34"/>
      </a:accent3>
      <a:accent4>
        <a:srgbClr val="B7B374"/>
      </a:accent4>
      <a:accent5>
        <a:srgbClr val="2C1600"/>
      </a:accent5>
      <a:accent6>
        <a:srgbClr val="864A3F"/>
      </a:accent6>
      <a:hlink>
        <a:srgbClr val="D8B97A"/>
      </a:hlink>
      <a:folHlink>
        <a:srgbClr val="D8B97A"/>
      </a:folHlink>
    </a:clrScheme>
    <a:fontScheme name="Custom 20">
      <a:majorFont>
        <a:latin typeface="Edwardian Script ITC"/>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87246_Vintage presentation_RVA_v4.potx" id="{792D8318-D202-4ACE-96A1-4E0E612A1DB4}" vid="{D9DED42A-5960-40D0-85AD-C903AF13B4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231387-47F6-4916-BE7C-BCBC21D16E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680A15-7E49-40AD-A17E-9EA09874786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3B73D12-7B2D-4DCB-83EA-85380446C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Vintage presentation</Template>
  <TotalTime>0</TotalTime>
  <Words>768</Words>
  <Application>Microsoft Office PowerPoint</Application>
  <PresentationFormat>Widescreen</PresentationFormat>
  <Paragraphs>137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Book Antiqua</vt:lpstr>
      <vt:lpstr>Calibri</vt:lpstr>
      <vt:lpstr>Edwardian Script ITC</vt:lpstr>
      <vt:lpstr>Office Theme</vt:lpstr>
      <vt:lpstr>Teen wolf</vt:lpstr>
      <vt:lpstr>Description</vt:lpstr>
      <vt:lpstr>Text Layout 1</vt:lpstr>
      <vt:lpstr>Text Layout 2</vt:lpstr>
      <vt:lpstr>Comparison</vt:lpstr>
      <vt:lpstr>Chart Slide</vt:lpstr>
      <vt:lpstr>Table Slide</vt:lpstr>
      <vt:lpstr>Big Image Slide</vt:lpstr>
      <vt:lpstr>LOREM IPSUM DOLOR SIT AMET, CONSECTETUER ADIPISCING ELIT</vt:lpstr>
      <vt:lpstr>Works Cited</vt:lpstr>
      <vt:lpstr>Timeline</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2023-04-20T08:31:49Z</dcterms:created>
  <dcterms:modified xsi:type="dcterms:W3CDTF">2023-04-20T09:19:18Z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